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70" r:id="rId6"/>
    <p:sldId id="272" r:id="rId7"/>
    <p:sldId id="274" r:id="rId8"/>
    <p:sldId id="276" r:id="rId9"/>
    <p:sldId id="277" r:id="rId10"/>
    <p:sldId id="278" r:id="rId11"/>
    <p:sldId id="279" r:id="rId12"/>
    <p:sldId id="283" r:id="rId13"/>
    <p:sldId id="261" r:id="rId14"/>
    <p:sldId id="257" r:id="rId15"/>
    <p:sldId id="281" r:id="rId16"/>
    <p:sldId id="285" r:id="rId17"/>
    <p:sldId id="262" r:id="rId18"/>
    <p:sldId id="269" r:id="rId1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44324-AC4B-429E-90E8-25E8402C60F4}" v="32" dt="2026-01-26T08:38:05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TELLI Juliette" userId="S::juliette.restelli@quadral.fr::b2092aea-29d4-48a2-bdc0-50cfee9be555" providerId="AD" clId="Web-{A48CBDF1-17C6-754F-E623-27A18F5F23E8}"/>
    <pc:docChg chg="modSld">
      <pc:chgData name="RESTELLI Juliette" userId="S::juliette.restelli@quadral.fr::b2092aea-29d4-48a2-bdc0-50cfee9be555" providerId="AD" clId="Web-{A48CBDF1-17C6-754F-E623-27A18F5F23E8}" dt="2026-01-23T13:14:46.176" v="11" actId="20577"/>
      <pc:docMkLst>
        <pc:docMk/>
      </pc:docMkLst>
      <pc:sldChg chg="modSp">
        <pc:chgData name="RESTELLI Juliette" userId="S::juliette.restelli@quadral.fr::b2092aea-29d4-48a2-bdc0-50cfee9be555" providerId="AD" clId="Web-{A48CBDF1-17C6-754F-E623-27A18F5F23E8}" dt="2026-01-23T13:14:46.176" v="11" actId="20577"/>
        <pc:sldMkLst>
          <pc:docMk/>
          <pc:sldMk cId="800221936" sldId="261"/>
        </pc:sldMkLst>
        <pc:spChg chg="mod">
          <ac:chgData name="RESTELLI Juliette" userId="S::juliette.restelli@quadral.fr::b2092aea-29d4-48a2-bdc0-50cfee9be555" providerId="AD" clId="Web-{A48CBDF1-17C6-754F-E623-27A18F5F23E8}" dt="2026-01-23T13:14:46.176" v="11" actId="20577"/>
          <ac:spMkLst>
            <pc:docMk/>
            <pc:sldMk cId="800221936" sldId="261"/>
            <ac:spMk id="6" creationId="{3AF5F789-2010-DD94-B82B-83F2CC9B0E74}"/>
          </ac:spMkLst>
        </pc:spChg>
      </pc:sldChg>
    </pc:docChg>
  </pc:docChgLst>
  <pc:docChgLst>
    <pc:chgData name="RESTELLI Juliette" userId="S::juliette.restelli@quadral.fr::b2092aea-29d4-48a2-bdc0-50cfee9be555" providerId="AD" clId="Web-{5190F4C8-97B8-1B2D-0022-499D0F9C905D}"/>
    <pc:docChg chg="modSld">
      <pc:chgData name="RESTELLI Juliette" userId="S::juliette.restelli@quadral.fr::b2092aea-29d4-48a2-bdc0-50cfee9be555" providerId="AD" clId="Web-{5190F4C8-97B8-1B2D-0022-499D0F9C905D}" dt="2026-01-24T23:27:10.952" v="5"/>
      <pc:docMkLst>
        <pc:docMk/>
      </pc:docMkLst>
      <pc:sldChg chg="modSp">
        <pc:chgData name="RESTELLI Juliette" userId="S::juliette.restelli@quadral.fr::b2092aea-29d4-48a2-bdc0-50cfee9be555" providerId="AD" clId="Web-{5190F4C8-97B8-1B2D-0022-499D0F9C905D}" dt="2026-01-24T23:26:27.530" v="3" actId="20577"/>
        <pc:sldMkLst>
          <pc:docMk/>
          <pc:sldMk cId="3776886708" sldId="262"/>
        </pc:sldMkLst>
        <pc:spChg chg="mod">
          <ac:chgData name="RESTELLI Juliette" userId="S::juliette.restelli@quadral.fr::b2092aea-29d4-48a2-bdc0-50cfee9be555" providerId="AD" clId="Web-{5190F4C8-97B8-1B2D-0022-499D0F9C905D}" dt="2026-01-24T23:26:27.530" v="3" actId="20577"/>
          <ac:spMkLst>
            <pc:docMk/>
            <pc:sldMk cId="3776886708" sldId="262"/>
            <ac:spMk id="10" creationId="{22FF66F2-8648-C957-983E-37BC0488F7E5}"/>
          </ac:spMkLst>
        </pc:spChg>
      </pc:sldChg>
      <pc:sldChg chg="modSp">
        <pc:chgData name="RESTELLI Juliette" userId="S::juliette.restelli@quadral.fr::b2092aea-29d4-48a2-bdc0-50cfee9be555" providerId="AD" clId="Web-{5190F4C8-97B8-1B2D-0022-499D0F9C905D}" dt="2026-01-24T23:27:10.952" v="5"/>
        <pc:sldMkLst>
          <pc:docMk/>
          <pc:sldMk cId="1031679054" sldId="281"/>
        </pc:sldMkLst>
        <pc:spChg chg="mod">
          <ac:chgData name="RESTELLI Juliette" userId="S::juliette.restelli@quadral.fr::b2092aea-29d4-48a2-bdc0-50cfee9be555" providerId="AD" clId="Web-{5190F4C8-97B8-1B2D-0022-499D0F9C905D}" dt="2026-01-24T23:26:55.983" v="4" actId="1076"/>
          <ac:spMkLst>
            <pc:docMk/>
            <pc:sldMk cId="1031679054" sldId="281"/>
            <ac:spMk id="10" creationId="{22FF66F2-8648-C957-983E-37BC0488F7E5}"/>
          </ac:spMkLst>
        </pc:spChg>
        <pc:spChg chg="mod">
          <ac:chgData name="RESTELLI Juliette" userId="S::juliette.restelli@quadral.fr::b2092aea-29d4-48a2-bdc0-50cfee9be555" providerId="AD" clId="Web-{5190F4C8-97B8-1B2D-0022-499D0F9C905D}" dt="2026-01-24T23:27:10.952" v="5"/>
          <ac:spMkLst>
            <pc:docMk/>
            <pc:sldMk cId="1031679054" sldId="281"/>
            <ac:spMk id="17" creationId="{22FF66F2-8648-C957-983E-37BC0488F7E5}"/>
          </ac:spMkLst>
        </pc:spChg>
      </pc:sldChg>
    </pc:docChg>
  </pc:docChgLst>
  <pc:docChgLst>
    <pc:chgData name="RESTELLI Juliette" userId="S::juliette.restelli@quadral.fr::b2092aea-29d4-48a2-bdc0-50cfee9be555" providerId="AD" clId="Web-{DE0E434D-6B88-CCF0-234D-03767B0EDFE8}"/>
    <pc:docChg chg="addSld delSld modSld">
      <pc:chgData name="RESTELLI Juliette" userId="S::juliette.restelli@quadral.fr::b2092aea-29d4-48a2-bdc0-50cfee9be555" providerId="AD" clId="Web-{DE0E434D-6B88-CCF0-234D-03767B0EDFE8}" dt="2026-01-24T21:26:50.891" v="594"/>
      <pc:docMkLst>
        <pc:docMk/>
      </pc:docMkLst>
      <pc:sldChg chg="delSp modSp">
        <pc:chgData name="RESTELLI Juliette" userId="S::juliette.restelli@quadral.fr::b2092aea-29d4-48a2-bdc0-50cfee9be555" providerId="AD" clId="Web-{DE0E434D-6B88-CCF0-234D-03767B0EDFE8}" dt="2026-01-24T21:26:50.891" v="594"/>
        <pc:sldMkLst>
          <pc:docMk/>
          <pc:sldMk cId="1866392285" sldId="257"/>
        </pc:sldMkLst>
        <pc:spChg chg="mod">
          <ac:chgData name="RESTELLI Juliette" userId="S::juliette.restelli@quadral.fr::b2092aea-29d4-48a2-bdc0-50cfee9be555" providerId="AD" clId="Web-{DE0E434D-6B88-CCF0-234D-03767B0EDFE8}" dt="2026-01-24T21:26:50.891" v="594"/>
          <ac:spMkLst>
            <pc:docMk/>
            <pc:sldMk cId="1866392285" sldId="257"/>
            <ac:spMk id="9" creationId="{4B67FE8F-4213-4098-26B8-C95E0CFF7370}"/>
          </ac:spMkLst>
        </pc:spChg>
        <pc:spChg chg="mod">
          <ac:chgData name="RESTELLI Juliette" userId="S::juliette.restelli@quadral.fr::b2092aea-29d4-48a2-bdc0-50cfee9be555" providerId="AD" clId="Web-{DE0E434D-6B88-CCF0-234D-03767B0EDFE8}" dt="2026-01-24T21:26:40.360" v="593" actId="14100"/>
          <ac:spMkLst>
            <pc:docMk/>
            <pc:sldMk cId="1866392285" sldId="257"/>
            <ac:spMk id="10" creationId="{4B67FE8F-4213-4098-26B8-C95E0CFF7370}"/>
          </ac:spMkLst>
        </pc:spChg>
      </pc:sldChg>
      <pc:sldChg chg="modSp">
        <pc:chgData name="RESTELLI Juliette" userId="S::juliette.restelli@quadral.fr::b2092aea-29d4-48a2-bdc0-50cfee9be555" providerId="AD" clId="Web-{DE0E434D-6B88-CCF0-234D-03767B0EDFE8}" dt="2026-01-24T19:04:16.898" v="381" actId="14100"/>
        <pc:sldMkLst>
          <pc:docMk/>
          <pc:sldMk cId="800221936" sldId="261"/>
        </pc:sldMkLst>
        <pc:spChg chg="mod">
          <ac:chgData name="RESTELLI Juliette" userId="S::juliette.restelli@quadral.fr::b2092aea-29d4-48a2-bdc0-50cfee9be555" providerId="AD" clId="Web-{DE0E434D-6B88-CCF0-234D-03767B0EDFE8}" dt="2026-01-24T19:03:54.427" v="371" actId="20577"/>
          <ac:spMkLst>
            <pc:docMk/>
            <pc:sldMk cId="800221936" sldId="261"/>
            <ac:spMk id="6" creationId="{3AF5F789-2010-DD94-B82B-83F2CC9B0E74}"/>
          </ac:spMkLst>
        </pc:spChg>
        <pc:spChg chg="mod">
          <ac:chgData name="RESTELLI Juliette" userId="S::juliette.restelli@quadral.fr::b2092aea-29d4-48a2-bdc0-50cfee9be555" providerId="AD" clId="Web-{DE0E434D-6B88-CCF0-234D-03767B0EDFE8}" dt="2026-01-24T19:04:16.898" v="381" actId="14100"/>
          <ac:spMkLst>
            <pc:docMk/>
            <pc:sldMk cId="800221936" sldId="261"/>
            <ac:spMk id="7" creationId="{72A4037A-25BA-E537-6CDB-CA5C6C83F58B}"/>
          </ac:spMkLst>
        </pc:spChg>
      </pc:sldChg>
      <pc:sldChg chg="modSp">
        <pc:chgData name="RESTELLI Juliette" userId="S::juliette.restelli@quadral.fr::b2092aea-29d4-48a2-bdc0-50cfee9be555" providerId="AD" clId="Web-{DE0E434D-6B88-CCF0-234D-03767B0EDFE8}" dt="2026-01-24T21:24:40.089" v="509" actId="20577"/>
        <pc:sldMkLst>
          <pc:docMk/>
          <pc:sldMk cId="3776886708" sldId="262"/>
        </pc:sldMkLst>
        <pc:spChg chg="mod">
          <ac:chgData name="RESTELLI Juliette" userId="S::juliette.restelli@quadral.fr::b2092aea-29d4-48a2-bdc0-50cfee9be555" providerId="AD" clId="Web-{DE0E434D-6B88-CCF0-234D-03767B0EDFE8}" dt="2026-01-24T21:06:20.043" v="490" actId="20577"/>
          <ac:spMkLst>
            <pc:docMk/>
            <pc:sldMk cId="3776886708" sldId="262"/>
            <ac:spMk id="6" creationId="{22FF66F2-8648-C957-983E-37BC0488F7E5}"/>
          </ac:spMkLst>
        </pc:spChg>
        <pc:spChg chg="mod">
          <ac:chgData name="RESTELLI Juliette" userId="S::juliette.restelli@quadral.fr::b2092aea-29d4-48a2-bdc0-50cfee9be555" providerId="AD" clId="Web-{DE0E434D-6B88-CCF0-234D-03767B0EDFE8}" dt="2026-01-24T21:09:15.273" v="496" actId="20577"/>
          <ac:spMkLst>
            <pc:docMk/>
            <pc:sldMk cId="3776886708" sldId="262"/>
            <ac:spMk id="8" creationId="{A5A636E8-59D8-96F1-09C3-ACB91BFF86FB}"/>
          </ac:spMkLst>
        </pc:spChg>
        <pc:spChg chg="mod">
          <ac:chgData name="RESTELLI Juliette" userId="S::juliette.restelli@quadral.fr::b2092aea-29d4-48a2-bdc0-50cfee9be555" providerId="AD" clId="Web-{DE0E434D-6B88-CCF0-234D-03767B0EDFE8}" dt="2026-01-24T21:24:40.089" v="509" actId="20577"/>
          <ac:spMkLst>
            <pc:docMk/>
            <pc:sldMk cId="3776886708" sldId="262"/>
            <ac:spMk id="10" creationId="{22FF66F2-8648-C957-983E-37BC0488F7E5}"/>
          </ac:spMkLst>
        </pc:spChg>
      </pc:sldChg>
      <pc:sldChg chg="modSp">
        <pc:chgData name="RESTELLI Juliette" userId="S::juliette.restelli@quadral.fr::b2092aea-29d4-48a2-bdc0-50cfee9be555" providerId="AD" clId="Web-{DE0E434D-6B88-CCF0-234D-03767B0EDFE8}" dt="2026-01-24T18:20:24.263" v="67" actId="20577"/>
        <pc:sldMkLst>
          <pc:docMk/>
          <pc:sldMk cId="501490271" sldId="270"/>
        </pc:sldMkLst>
        <pc:spChg chg="mod">
          <ac:chgData name="RESTELLI Juliette" userId="S::juliette.restelli@quadral.fr::b2092aea-29d4-48a2-bdc0-50cfee9be555" providerId="AD" clId="Web-{DE0E434D-6B88-CCF0-234D-03767B0EDFE8}" dt="2026-01-24T18:20:24.263" v="67" actId="20577"/>
          <ac:spMkLst>
            <pc:docMk/>
            <pc:sldMk cId="501490271" sldId="270"/>
            <ac:spMk id="6" creationId="{3AF5F789-2010-DD94-B82B-83F2CC9B0E74}"/>
          </ac:spMkLst>
        </pc:spChg>
      </pc:sldChg>
      <pc:sldChg chg="modSp">
        <pc:chgData name="RESTELLI Juliette" userId="S::juliette.restelli@quadral.fr::b2092aea-29d4-48a2-bdc0-50cfee9be555" providerId="AD" clId="Web-{DE0E434D-6B88-CCF0-234D-03767B0EDFE8}" dt="2026-01-24T18:24:50.973" v="70" actId="20577"/>
        <pc:sldMkLst>
          <pc:docMk/>
          <pc:sldMk cId="1582001303" sldId="278"/>
        </pc:sldMkLst>
        <pc:spChg chg="mod">
          <ac:chgData name="RESTELLI Juliette" userId="S::juliette.restelli@quadral.fr::b2092aea-29d4-48a2-bdc0-50cfee9be555" providerId="AD" clId="Web-{DE0E434D-6B88-CCF0-234D-03767B0EDFE8}" dt="2026-01-24T18:24:50.973" v="70" actId="20577"/>
          <ac:spMkLst>
            <pc:docMk/>
            <pc:sldMk cId="1582001303" sldId="278"/>
            <ac:spMk id="7" creationId="{00000000-0000-0000-0000-000000000000}"/>
          </ac:spMkLst>
        </pc:spChg>
      </pc:sldChg>
      <pc:sldChg chg="delSp modSp">
        <pc:chgData name="RESTELLI Juliette" userId="S::juliette.restelli@quadral.fr::b2092aea-29d4-48a2-bdc0-50cfee9be555" providerId="AD" clId="Web-{DE0E434D-6B88-CCF0-234D-03767B0EDFE8}" dt="2026-01-24T21:13:26.292" v="499" actId="1076"/>
        <pc:sldMkLst>
          <pc:docMk/>
          <pc:sldMk cId="1031679054" sldId="281"/>
        </pc:sldMkLst>
        <pc:spChg chg="mod">
          <ac:chgData name="RESTELLI Juliette" userId="S::juliette.restelli@quadral.fr::b2092aea-29d4-48a2-bdc0-50cfee9be555" providerId="AD" clId="Web-{DE0E434D-6B88-CCF0-234D-03767B0EDFE8}" dt="2026-01-24T21:01:42.118" v="471" actId="20577"/>
          <ac:spMkLst>
            <pc:docMk/>
            <pc:sldMk cId="1031679054" sldId="281"/>
            <ac:spMk id="10" creationId="{22FF66F2-8648-C957-983E-37BC0488F7E5}"/>
          </ac:spMkLst>
        </pc:spChg>
        <pc:spChg chg="mod">
          <ac:chgData name="RESTELLI Juliette" userId="S::juliette.restelli@quadral.fr::b2092aea-29d4-48a2-bdc0-50cfee9be555" providerId="AD" clId="Web-{DE0E434D-6B88-CCF0-234D-03767B0EDFE8}" dt="2026-01-24T20:37:41.397" v="466" actId="20577"/>
          <ac:spMkLst>
            <pc:docMk/>
            <pc:sldMk cId="1031679054" sldId="281"/>
            <ac:spMk id="12" creationId="{22FF66F2-8648-C957-983E-37BC0488F7E5}"/>
          </ac:spMkLst>
        </pc:spChg>
        <pc:spChg chg="mod">
          <ac:chgData name="RESTELLI Juliette" userId="S::juliette.restelli@quadral.fr::b2092aea-29d4-48a2-bdc0-50cfee9be555" providerId="AD" clId="Web-{DE0E434D-6B88-CCF0-234D-03767B0EDFE8}" dt="2026-01-24T21:13:26.292" v="499" actId="1076"/>
          <ac:spMkLst>
            <pc:docMk/>
            <pc:sldMk cId="1031679054" sldId="281"/>
            <ac:spMk id="17" creationId="{22FF66F2-8648-C957-983E-37BC0488F7E5}"/>
          </ac:spMkLst>
        </pc:spChg>
      </pc:sldChg>
      <pc:sldChg chg="addSp delSp modSp add replId">
        <pc:chgData name="RESTELLI Juliette" userId="S::juliette.restelli@quadral.fr::b2092aea-29d4-48a2-bdc0-50cfee9be555" providerId="AD" clId="Web-{DE0E434D-6B88-CCF0-234D-03767B0EDFE8}" dt="2026-01-24T19:02:03.111" v="367" actId="14100"/>
        <pc:sldMkLst>
          <pc:docMk/>
          <pc:sldMk cId="925281008" sldId="283"/>
        </pc:sldMkLst>
        <pc:spChg chg="mod">
          <ac:chgData name="RESTELLI Juliette" userId="S::juliette.restelli@quadral.fr::b2092aea-29d4-48a2-bdc0-50cfee9be555" providerId="AD" clId="Web-{DE0E434D-6B88-CCF0-234D-03767B0EDFE8}" dt="2026-01-24T18:32:20.232" v="150" actId="1076"/>
          <ac:spMkLst>
            <pc:docMk/>
            <pc:sldMk cId="925281008" sldId="283"/>
            <ac:spMk id="5" creationId="{E1D54F1E-E955-6B9C-D411-B6F12953DD3C}"/>
          </ac:spMkLst>
        </pc:spChg>
        <pc:spChg chg="add mod">
          <ac:chgData name="RESTELLI Juliette" userId="S::juliette.restelli@quadral.fr::b2092aea-29d4-48a2-bdc0-50cfee9be555" providerId="AD" clId="Web-{DE0E434D-6B88-CCF0-234D-03767B0EDFE8}" dt="2026-01-24T19:02:03.111" v="367" actId="14100"/>
          <ac:spMkLst>
            <pc:docMk/>
            <pc:sldMk cId="925281008" sldId="283"/>
            <ac:spMk id="7" creationId="{1B41AE2E-53CB-7E33-CCEF-A991180D9CA4}"/>
          </ac:spMkLst>
        </pc:spChg>
      </pc:sldChg>
    </pc:docChg>
  </pc:docChgLst>
  <pc:docChgLst>
    <pc:chgData name="PAPST Justine" userId="a1b0af72-dcf1-455b-938a-dffd204ac2ef" providerId="ADAL" clId="{74A237C2-BD21-4CBC-AE5B-141C0961B287}"/>
    <pc:docChg chg="custSel modSld">
      <pc:chgData name="PAPST Justine" userId="a1b0af72-dcf1-455b-938a-dffd204ac2ef" providerId="ADAL" clId="{74A237C2-BD21-4CBC-AE5B-141C0961B287}" dt="2026-01-27T12:02:39.717" v="116" actId="20577"/>
      <pc:docMkLst>
        <pc:docMk/>
      </pc:docMkLst>
      <pc:sldChg chg="modSp mod">
        <pc:chgData name="PAPST Justine" userId="a1b0af72-dcf1-455b-938a-dffd204ac2ef" providerId="ADAL" clId="{74A237C2-BD21-4CBC-AE5B-141C0961B287}" dt="2026-01-26T08:10:23.693" v="76" actId="27636"/>
        <pc:sldMkLst>
          <pc:docMk/>
          <pc:sldMk cId="501661370" sldId="256"/>
        </pc:sldMkLst>
        <pc:spChg chg="mod">
          <ac:chgData name="PAPST Justine" userId="a1b0af72-dcf1-455b-938a-dffd204ac2ef" providerId="ADAL" clId="{74A237C2-BD21-4CBC-AE5B-141C0961B287}" dt="2026-01-26T08:10:23.693" v="76" actId="27636"/>
          <ac:spMkLst>
            <pc:docMk/>
            <pc:sldMk cId="501661370" sldId="256"/>
            <ac:spMk id="2" creationId="{C31F1800-D4BF-B727-9DF2-86D76CB4A98D}"/>
          </ac:spMkLst>
        </pc:spChg>
        <pc:spChg chg="mod">
          <ac:chgData name="PAPST Justine" userId="a1b0af72-dcf1-455b-938a-dffd204ac2ef" providerId="ADAL" clId="{74A237C2-BD21-4CBC-AE5B-141C0961B287}" dt="2026-01-19T12:58:14.841" v="1" actId="20577"/>
          <ac:spMkLst>
            <pc:docMk/>
            <pc:sldMk cId="501661370" sldId="256"/>
            <ac:spMk id="7" creationId="{E62BE4F8-24F8-4265-5887-FA0F034B5407}"/>
          </ac:spMkLst>
        </pc:spChg>
      </pc:sldChg>
      <pc:sldChg chg="modSp mod">
        <pc:chgData name="PAPST Justine" userId="a1b0af72-dcf1-455b-938a-dffd204ac2ef" providerId="ADAL" clId="{74A237C2-BD21-4CBC-AE5B-141C0961B287}" dt="2026-01-27T12:02:39.717" v="116" actId="20577"/>
        <pc:sldMkLst>
          <pc:docMk/>
          <pc:sldMk cId="1866392285" sldId="257"/>
        </pc:sldMkLst>
        <pc:spChg chg="mod">
          <ac:chgData name="PAPST Justine" userId="a1b0af72-dcf1-455b-938a-dffd204ac2ef" providerId="ADAL" clId="{74A237C2-BD21-4CBC-AE5B-141C0961B287}" dt="2026-01-27T12:02:39.717" v="116" actId="20577"/>
          <ac:spMkLst>
            <pc:docMk/>
            <pc:sldMk cId="1866392285" sldId="257"/>
            <ac:spMk id="9" creationId="{4B67FE8F-4213-4098-26B8-C95E0CFF7370}"/>
          </ac:spMkLst>
        </pc:spChg>
        <pc:spChg chg="mod">
          <ac:chgData name="PAPST Justine" userId="a1b0af72-dcf1-455b-938a-dffd204ac2ef" providerId="ADAL" clId="{74A237C2-BD21-4CBC-AE5B-141C0961B287}" dt="2026-01-27T12:00:54.353" v="113" actId="20577"/>
          <ac:spMkLst>
            <pc:docMk/>
            <pc:sldMk cId="1866392285" sldId="257"/>
            <ac:spMk id="10" creationId="{4B67FE8F-4213-4098-26B8-C95E0CFF7370}"/>
          </ac:spMkLst>
        </pc:spChg>
      </pc:sldChg>
      <pc:sldChg chg="modSp mod">
        <pc:chgData name="PAPST Justine" userId="a1b0af72-dcf1-455b-938a-dffd204ac2ef" providerId="ADAL" clId="{74A237C2-BD21-4CBC-AE5B-141C0961B287}" dt="2026-01-26T08:33:43.564" v="92" actId="108"/>
        <pc:sldMkLst>
          <pc:docMk/>
          <pc:sldMk cId="3676912275" sldId="269"/>
        </pc:sldMkLst>
        <pc:spChg chg="mod">
          <ac:chgData name="PAPST Justine" userId="a1b0af72-dcf1-455b-938a-dffd204ac2ef" providerId="ADAL" clId="{74A237C2-BD21-4CBC-AE5B-141C0961B287}" dt="2026-01-26T08:33:43.564" v="92" actId="108"/>
          <ac:spMkLst>
            <pc:docMk/>
            <pc:sldMk cId="3676912275" sldId="269"/>
            <ac:spMk id="3" creationId="{00000000-0000-0000-0000-000000000000}"/>
          </ac:spMkLst>
        </pc:spChg>
      </pc:sldChg>
      <pc:sldChg chg="modSp mod">
        <pc:chgData name="PAPST Justine" userId="a1b0af72-dcf1-455b-938a-dffd204ac2ef" providerId="ADAL" clId="{74A237C2-BD21-4CBC-AE5B-141C0961B287}" dt="2026-01-23T10:42:04.712" v="17" actId="20577"/>
        <pc:sldMkLst>
          <pc:docMk/>
          <pc:sldMk cId="501490271" sldId="270"/>
        </pc:sldMkLst>
        <pc:spChg chg="mod">
          <ac:chgData name="PAPST Justine" userId="a1b0af72-dcf1-455b-938a-dffd204ac2ef" providerId="ADAL" clId="{74A237C2-BD21-4CBC-AE5B-141C0961B287}" dt="2026-01-23T10:42:04.712" v="17" actId="20577"/>
          <ac:spMkLst>
            <pc:docMk/>
            <pc:sldMk cId="501490271" sldId="270"/>
            <ac:spMk id="5" creationId="{72A4037A-25BA-E537-6CDB-CA5C6C83F58B}"/>
          </ac:spMkLst>
        </pc:spChg>
        <pc:spChg chg="mod">
          <ac:chgData name="PAPST Justine" userId="a1b0af72-dcf1-455b-938a-dffd204ac2ef" providerId="ADAL" clId="{74A237C2-BD21-4CBC-AE5B-141C0961B287}" dt="2026-01-23T10:37:52.743" v="11" actId="20577"/>
          <ac:spMkLst>
            <pc:docMk/>
            <pc:sldMk cId="501490271" sldId="270"/>
            <ac:spMk id="6" creationId="{3AF5F789-2010-DD94-B82B-83F2CC9B0E74}"/>
          </ac:spMkLst>
        </pc:spChg>
      </pc:sldChg>
      <pc:sldChg chg="modSp mod">
        <pc:chgData name="PAPST Justine" userId="a1b0af72-dcf1-455b-938a-dffd204ac2ef" providerId="ADAL" clId="{74A237C2-BD21-4CBC-AE5B-141C0961B287}" dt="2026-01-23T10:42:14.129" v="19" actId="20577"/>
        <pc:sldMkLst>
          <pc:docMk/>
          <pc:sldMk cId="4292950244" sldId="272"/>
        </pc:sldMkLst>
        <pc:spChg chg="mod">
          <ac:chgData name="PAPST Justine" userId="a1b0af72-dcf1-455b-938a-dffd204ac2ef" providerId="ADAL" clId="{74A237C2-BD21-4CBC-AE5B-141C0961B287}" dt="2026-01-23T10:41:46.105" v="14" actId="5793"/>
          <ac:spMkLst>
            <pc:docMk/>
            <pc:sldMk cId="4292950244" sldId="272"/>
            <ac:spMk id="3" creationId="{00000000-0000-0000-0000-000000000000}"/>
          </ac:spMkLst>
        </pc:spChg>
        <pc:spChg chg="mod">
          <ac:chgData name="PAPST Justine" userId="a1b0af72-dcf1-455b-938a-dffd204ac2ef" providerId="ADAL" clId="{74A237C2-BD21-4CBC-AE5B-141C0961B287}" dt="2026-01-23T10:42:14.129" v="19" actId="20577"/>
          <ac:spMkLst>
            <pc:docMk/>
            <pc:sldMk cId="4292950244" sldId="272"/>
            <ac:spMk id="4" creationId="{984BA997-1CAD-7387-AD53-1144F97CFA4E}"/>
          </ac:spMkLst>
        </pc:spChg>
        <pc:picChg chg="mod">
          <ac:chgData name="PAPST Justine" userId="a1b0af72-dcf1-455b-938a-dffd204ac2ef" providerId="ADAL" clId="{74A237C2-BD21-4CBC-AE5B-141C0961B287}" dt="2026-01-23T10:41:50.699" v="15" actId="1076"/>
          <ac:picMkLst>
            <pc:docMk/>
            <pc:sldMk cId="4292950244" sldId="272"/>
            <ac:picMk id="8" creationId="{00000000-0000-0000-0000-000000000000}"/>
          </ac:picMkLst>
        </pc:picChg>
      </pc:sldChg>
      <pc:sldChg chg="modSp mod">
        <pc:chgData name="PAPST Justine" userId="a1b0af72-dcf1-455b-938a-dffd204ac2ef" providerId="ADAL" clId="{74A237C2-BD21-4CBC-AE5B-141C0961B287}" dt="2026-01-23T10:52:08.561" v="52" actId="1076"/>
        <pc:sldMkLst>
          <pc:docMk/>
          <pc:sldMk cId="3169045862" sldId="274"/>
        </pc:sldMkLst>
        <pc:spChg chg="mod">
          <ac:chgData name="PAPST Justine" userId="a1b0af72-dcf1-455b-938a-dffd204ac2ef" providerId="ADAL" clId="{74A237C2-BD21-4CBC-AE5B-141C0961B287}" dt="2026-01-23T10:52:03.898" v="51" actId="20577"/>
          <ac:spMkLst>
            <pc:docMk/>
            <pc:sldMk cId="3169045862" sldId="274"/>
            <ac:spMk id="3" creationId="{00000000-0000-0000-0000-000000000000}"/>
          </ac:spMkLst>
        </pc:spChg>
        <pc:spChg chg="mod">
          <ac:chgData name="PAPST Justine" userId="a1b0af72-dcf1-455b-938a-dffd204ac2ef" providerId="ADAL" clId="{74A237C2-BD21-4CBC-AE5B-141C0961B287}" dt="2026-01-23T10:42:19.591" v="21" actId="20577"/>
          <ac:spMkLst>
            <pc:docMk/>
            <pc:sldMk cId="3169045862" sldId="274"/>
            <ac:spMk id="4" creationId="{BB2B5795-CDEB-D8A1-FBE9-2E19FACDB82E}"/>
          </ac:spMkLst>
        </pc:spChg>
        <pc:picChg chg="mod">
          <ac:chgData name="PAPST Justine" userId="a1b0af72-dcf1-455b-938a-dffd204ac2ef" providerId="ADAL" clId="{74A237C2-BD21-4CBC-AE5B-141C0961B287}" dt="2026-01-23T10:52:08.561" v="52" actId="1076"/>
          <ac:picMkLst>
            <pc:docMk/>
            <pc:sldMk cId="3169045862" sldId="274"/>
            <ac:picMk id="8" creationId="{00000000-0000-0000-0000-000000000000}"/>
          </ac:picMkLst>
        </pc:picChg>
      </pc:sldChg>
      <pc:sldChg chg="modSp mod">
        <pc:chgData name="PAPST Justine" userId="a1b0af72-dcf1-455b-938a-dffd204ac2ef" providerId="ADAL" clId="{74A237C2-BD21-4CBC-AE5B-141C0961B287}" dt="2026-01-23T10:51:32.684" v="50" actId="20577"/>
        <pc:sldMkLst>
          <pc:docMk/>
          <pc:sldMk cId="280421232" sldId="276"/>
        </pc:sldMkLst>
        <pc:spChg chg="mod">
          <ac:chgData name="PAPST Justine" userId="a1b0af72-dcf1-455b-938a-dffd204ac2ef" providerId="ADAL" clId="{74A237C2-BD21-4CBC-AE5B-141C0961B287}" dt="2026-01-23T10:50:59.087" v="23" actId="20577"/>
          <ac:spMkLst>
            <pc:docMk/>
            <pc:sldMk cId="280421232" sldId="276"/>
            <ac:spMk id="2" creationId="{D1C8625E-9A7C-9E8F-BDCA-BDA709C351C8}"/>
          </ac:spMkLst>
        </pc:spChg>
        <pc:spChg chg="mod">
          <ac:chgData name="PAPST Justine" userId="a1b0af72-dcf1-455b-938a-dffd204ac2ef" providerId="ADAL" clId="{74A237C2-BD21-4CBC-AE5B-141C0961B287}" dt="2026-01-23T10:51:32.684" v="50" actId="20577"/>
          <ac:spMkLst>
            <pc:docMk/>
            <pc:sldMk cId="280421232" sldId="276"/>
            <ac:spMk id="3" creationId="{00000000-0000-0000-0000-000000000000}"/>
          </ac:spMkLst>
        </pc:spChg>
      </pc:sldChg>
      <pc:sldChg chg="modSp mod">
        <pc:chgData name="PAPST Justine" userId="a1b0af72-dcf1-455b-938a-dffd204ac2ef" providerId="ADAL" clId="{74A237C2-BD21-4CBC-AE5B-141C0961B287}" dt="2026-01-23T10:52:29.380" v="56" actId="20577"/>
        <pc:sldMkLst>
          <pc:docMk/>
          <pc:sldMk cId="353684082" sldId="277"/>
        </pc:sldMkLst>
        <pc:spChg chg="mod">
          <ac:chgData name="PAPST Justine" userId="a1b0af72-dcf1-455b-938a-dffd204ac2ef" providerId="ADAL" clId="{74A237C2-BD21-4CBC-AE5B-141C0961B287}" dt="2026-01-23T10:52:13.812" v="53" actId="20577"/>
          <ac:spMkLst>
            <pc:docMk/>
            <pc:sldMk cId="353684082" sldId="277"/>
            <ac:spMk id="3" creationId="{00000000-0000-0000-0000-000000000000}"/>
          </ac:spMkLst>
        </pc:spChg>
        <pc:spChg chg="mod">
          <ac:chgData name="PAPST Justine" userId="a1b0af72-dcf1-455b-938a-dffd204ac2ef" providerId="ADAL" clId="{74A237C2-BD21-4CBC-AE5B-141C0961B287}" dt="2026-01-23T10:52:29.380" v="56" actId="20577"/>
          <ac:spMkLst>
            <pc:docMk/>
            <pc:sldMk cId="353684082" sldId="277"/>
            <ac:spMk id="4" creationId="{B0D1413F-81A6-DAB0-8863-BDA19F36E7E3}"/>
          </ac:spMkLst>
        </pc:spChg>
        <pc:picChg chg="mod">
          <ac:chgData name="PAPST Justine" userId="a1b0af72-dcf1-455b-938a-dffd204ac2ef" providerId="ADAL" clId="{74A237C2-BD21-4CBC-AE5B-141C0961B287}" dt="2026-01-23T10:52:17.971" v="54" actId="1076"/>
          <ac:picMkLst>
            <pc:docMk/>
            <pc:sldMk cId="353684082" sldId="277"/>
            <ac:picMk id="2" creationId="{00000000-0000-0000-0000-000000000000}"/>
          </ac:picMkLst>
        </pc:picChg>
      </pc:sldChg>
      <pc:sldChg chg="modSp mod">
        <pc:chgData name="PAPST Justine" userId="a1b0af72-dcf1-455b-938a-dffd204ac2ef" providerId="ADAL" clId="{74A237C2-BD21-4CBC-AE5B-141C0961B287}" dt="2026-01-23T13:04:05.113" v="60" actId="1076"/>
        <pc:sldMkLst>
          <pc:docMk/>
          <pc:sldMk cId="1582001303" sldId="278"/>
        </pc:sldMkLst>
        <pc:spChg chg="mod">
          <ac:chgData name="PAPST Justine" userId="a1b0af72-dcf1-455b-938a-dffd204ac2ef" providerId="ADAL" clId="{74A237C2-BD21-4CBC-AE5B-141C0961B287}" dt="2026-01-23T10:59:09.494" v="58" actId="20577"/>
          <ac:spMkLst>
            <pc:docMk/>
            <pc:sldMk cId="1582001303" sldId="278"/>
            <ac:spMk id="2" creationId="{0FB1CF24-33DF-6ABF-9093-FB06458EF040}"/>
          </ac:spMkLst>
        </pc:spChg>
        <pc:spChg chg="mod">
          <ac:chgData name="PAPST Justine" userId="a1b0af72-dcf1-455b-938a-dffd204ac2ef" providerId="ADAL" clId="{74A237C2-BD21-4CBC-AE5B-141C0961B287}" dt="2026-01-23T13:04:02.526" v="59" actId="20577"/>
          <ac:spMkLst>
            <pc:docMk/>
            <pc:sldMk cId="1582001303" sldId="278"/>
            <ac:spMk id="3" creationId="{00000000-0000-0000-0000-000000000000}"/>
          </ac:spMkLst>
        </pc:spChg>
        <pc:picChg chg="mod">
          <ac:chgData name="PAPST Justine" userId="a1b0af72-dcf1-455b-938a-dffd204ac2ef" providerId="ADAL" clId="{74A237C2-BD21-4CBC-AE5B-141C0961B287}" dt="2026-01-23T13:04:05.113" v="60" actId="1076"/>
          <ac:picMkLst>
            <pc:docMk/>
            <pc:sldMk cId="1582001303" sldId="278"/>
            <ac:picMk id="9" creationId="{00000000-0000-0000-0000-000000000000}"/>
          </ac:picMkLst>
        </pc:picChg>
      </pc:sldChg>
      <pc:sldChg chg="modSp mod">
        <pc:chgData name="PAPST Justine" userId="a1b0af72-dcf1-455b-938a-dffd204ac2ef" providerId="ADAL" clId="{74A237C2-BD21-4CBC-AE5B-141C0961B287}" dt="2026-01-26T08:16:32.574" v="78" actId="20577"/>
        <pc:sldMkLst>
          <pc:docMk/>
          <pc:sldMk cId="305707166" sldId="279"/>
        </pc:sldMkLst>
        <pc:spChg chg="mod">
          <ac:chgData name="PAPST Justine" userId="a1b0af72-dcf1-455b-938a-dffd204ac2ef" providerId="ADAL" clId="{74A237C2-BD21-4CBC-AE5B-141C0961B287}" dt="2026-01-26T08:16:32.574" v="78" actId="20577"/>
          <ac:spMkLst>
            <pc:docMk/>
            <pc:sldMk cId="305707166" sldId="279"/>
            <ac:spMk id="4" creationId="{235EFE1F-DE77-3898-2EEA-E076EDD49D4D}"/>
          </ac:spMkLst>
        </pc:spChg>
      </pc:sldChg>
      <pc:sldChg chg="modSp mod">
        <pc:chgData name="PAPST Justine" userId="a1b0af72-dcf1-455b-938a-dffd204ac2ef" providerId="ADAL" clId="{74A237C2-BD21-4CBC-AE5B-141C0961B287}" dt="2026-01-27T11:47:06.211" v="110" actId="27636"/>
        <pc:sldMkLst>
          <pc:docMk/>
          <pc:sldMk cId="925281008" sldId="283"/>
        </pc:sldMkLst>
        <pc:spChg chg="mod">
          <ac:chgData name="PAPST Justine" userId="a1b0af72-dcf1-455b-938a-dffd204ac2ef" providerId="ADAL" clId="{74A237C2-BD21-4CBC-AE5B-141C0961B287}" dt="2026-01-27T11:47:06.211" v="110" actId="27636"/>
          <ac:spMkLst>
            <pc:docMk/>
            <pc:sldMk cId="925281008" sldId="283"/>
            <ac:spMk id="7" creationId="{1B41AE2E-53CB-7E33-CCEF-A991180D9CA4}"/>
          </ac:spMkLst>
        </pc:spChg>
      </pc:sldChg>
      <pc:sldChg chg="modSp mod">
        <pc:chgData name="PAPST Justine" userId="a1b0af72-dcf1-455b-938a-dffd204ac2ef" providerId="ADAL" clId="{74A237C2-BD21-4CBC-AE5B-141C0961B287}" dt="2026-01-26T08:35:22.776" v="106" actId="1076"/>
        <pc:sldMkLst>
          <pc:docMk/>
          <pc:sldMk cId="2612832069" sldId="284"/>
        </pc:sldMkLst>
        <pc:spChg chg="mod">
          <ac:chgData name="PAPST Justine" userId="a1b0af72-dcf1-455b-938a-dffd204ac2ef" providerId="ADAL" clId="{74A237C2-BD21-4CBC-AE5B-141C0961B287}" dt="2026-01-26T08:35:22.776" v="106" actId="1076"/>
          <ac:spMkLst>
            <pc:docMk/>
            <pc:sldMk cId="2612832069" sldId="284"/>
            <ac:spMk id="2" creationId="{2B98C502-5C03-8B98-E1C6-1F18F693D2D7}"/>
          </ac:spMkLst>
        </pc:spChg>
      </pc:sldChg>
      <pc:sldChg chg="modSp mod">
        <pc:chgData name="PAPST Justine" userId="a1b0af72-dcf1-455b-938a-dffd204ac2ef" providerId="ADAL" clId="{74A237C2-BD21-4CBC-AE5B-141C0961B287}" dt="2026-01-26T08:38:05.079" v="108" actId="113"/>
        <pc:sldMkLst>
          <pc:docMk/>
          <pc:sldMk cId="1203619221" sldId="285"/>
        </pc:sldMkLst>
        <pc:spChg chg="mod">
          <ac:chgData name="PAPST Justine" userId="a1b0af72-dcf1-455b-938a-dffd204ac2ef" providerId="ADAL" clId="{74A237C2-BD21-4CBC-AE5B-141C0961B287}" dt="2026-01-26T08:38:05.079" v="108" actId="113"/>
          <ac:spMkLst>
            <pc:docMk/>
            <pc:sldMk cId="1203619221" sldId="285"/>
            <ac:spMk id="2" creationId="{AE36447C-0A5A-EB8A-D3D8-82C5C2721557}"/>
          </ac:spMkLst>
        </pc:spChg>
      </pc:sldChg>
    </pc:docChg>
  </pc:docChgLst>
  <pc:docChgLst>
    <pc:chgData name="RESTELLI Juliette" userId="S::juliette.restelli@quadral.fr::b2092aea-29d4-48a2-bdc0-50cfee9be555" providerId="AD" clId="Web-{33BE508E-BA0B-2695-04A0-83277796A1EF}"/>
    <pc:docChg chg="addSld delSld modSld">
      <pc:chgData name="RESTELLI Juliette" userId="S::juliette.restelli@quadral.fr::b2092aea-29d4-48a2-bdc0-50cfee9be555" providerId="AD" clId="Web-{33BE508E-BA0B-2695-04A0-83277796A1EF}" dt="2026-01-26T08:59:11.993" v="157" actId="20577"/>
      <pc:docMkLst>
        <pc:docMk/>
      </pc:docMkLst>
      <pc:sldChg chg="modSp">
        <pc:chgData name="RESTELLI Juliette" userId="S::juliette.restelli@quadral.fr::b2092aea-29d4-48a2-bdc0-50cfee9be555" providerId="AD" clId="Web-{33BE508E-BA0B-2695-04A0-83277796A1EF}" dt="2026-01-26T08:11:35.145" v="5" actId="20577"/>
        <pc:sldMkLst>
          <pc:docMk/>
          <pc:sldMk cId="501661370" sldId="256"/>
        </pc:sldMkLst>
        <pc:spChg chg="mod">
          <ac:chgData name="RESTELLI Juliette" userId="S::juliette.restelli@quadral.fr::b2092aea-29d4-48a2-bdc0-50cfee9be555" providerId="AD" clId="Web-{33BE508E-BA0B-2695-04A0-83277796A1EF}" dt="2026-01-26T08:11:35.145" v="5" actId="20577"/>
          <ac:spMkLst>
            <pc:docMk/>
            <pc:sldMk cId="501661370" sldId="256"/>
            <ac:spMk id="2" creationId="{C31F1800-D4BF-B727-9DF2-86D76CB4A98D}"/>
          </ac:spMkLst>
        </pc:spChg>
      </pc:sldChg>
      <pc:sldChg chg="modSp">
        <pc:chgData name="RESTELLI Juliette" userId="S::juliette.restelli@quadral.fr::b2092aea-29d4-48a2-bdc0-50cfee9be555" providerId="AD" clId="Web-{33BE508E-BA0B-2695-04A0-83277796A1EF}" dt="2026-01-26T08:21:11.435" v="7" actId="20577"/>
        <pc:sldMkLst>
          <pc:docMk/>
          <pc:sldMk cId="1866392285" sldId="257"/>
        </pc:sldMkLst>
        <pc:spChg chg="mod">
          <ac:chgData name="RESTELLI Juliette" userId="S::juliette.restelli@quadral.fr::b2092aea-29d4-48a2-bdc0-50cfee9be555" providerId="AD" clId="Web-{33BE508E-BA0B-2695-04A0-83277796A1EF}" dt="2026-01-26T08:21:11.435" v="7" actId="20577"/>
          <ac:spMkLst>
            <pc:docMk/>
            <pc:sldMk cId="1866392285" sldId="257"/>
            <ac:spMk id="10" creationId="{4B67FE8F-4213-4098-26B8-C95E0CFF7370}"/>
          </ac:spMkLst>
        </pc:spChg>
      </pc:sldChg>
      <pc:sldChg chg="modSp">
        <pc:chgData name="RESTELLI Juliette" userId="S::juliette.restelli@quadral.fr::b2092aea-29d4-48a2-bdc0-50cfee9be555" providerId="AD" clId="Web-{33BE508E-BA0B-2695-04A0-83277796A1EF}" dt="2026-01-26T08:35:17.298" v="107" actId="1076"/>
        <pc:sldMkLst>
          <pc:docMk/>
          <pc:sldMk cId="800221936" sldId="261"/>
        </pc:sldMkLst>
        <pc:picChg chg="mod">
          <ac:chgData name="RESTELLI Juliette" userId="S::juliette.restelli@quadral.fr::b2092aea-29d4-48a2-bdc0-50cfee9be555" providerId="AD" clId="Web-{33BE508E-BA0B-2695-04A0-83277796A1EF}" dt="2026-01-26T08:35:17.298" v="107" actId="1076"/>
          <ac:picMkLst>
            <pc:docMk/>
            <pc:sldMk cId="800221936" sldId="261"/>
            <ac:picMk id="3074" creationId="{DBF8E329-6F65-FE2F-C6D6-C747C0E1E2DA}"/>
          </ac:picMkLst>
        </pc:picChg>
      </pc:sldChg>
      <pc:sldChg chg="modSp">
        <pc:chgData name="RESTELLI Juliette" userId="S::juliette.restelli@quadral.fr::b2092aea-29d4-48a2-bdc0-50cfee9be555" providerId="AD" clId="Web-{33BE508E-BA0B-2695-04A0-83277796A1EF}" dt="2026-01-26T08:30:49.434" v="24" actId="20577"/>
        <pc:sldMkLst>
          <pc:docMk/>
          <pc:sldMk cId="3776886708" sldId="262"/>
        </pc:sldMkLst>
        <pc:spChg chg="mod">
          <ac:chgData name="RESTELLI Juliette" userId="S::juliette.restelli@quadral.fr::b2092aea-29d4-48a2-bdc0-50cfee9be555" providerId="AD" clId="Web-{33BE508E-BA0B-2695-04A0-83277796A1EF}" dt="2026-01-26T08:30:49.434" v="24" actId="20577"/>
          <ac:spMkLst>
            <pc:docMk/>
            <pc:sldMk cId="3776886708" sldId="262"/>
            <ac:spMk id="8" creationId="{A5A636E8-59D8-96F1-09C3-ACB91BFF86FB}"/>
          </ac:spMkLst>
        </pc:spChg>
      </pc:sldChg>
      <pc:sldChg chg="modSp">
        <pc:chgData name="RESTELLI Juliette" userId="S::juliette.restelli@quadral.fr::b2092aea-29d4-48a2-bdc0-50cfee9be555" providerId="AD" clId="Web-{33BE508E-BA0B-2695-04A0-83277796A1EF}" dt="2026-01-26T08:59:11.993" v="157" actId="20577"/>
        <pc:sldMkLst>
          <pc:docMk/>
          <pc:sldMk cId="1031679054" sldId="281"/>
        </pc:sldMkLst>
        <pc:spChg chg="mod">
          <ac:chgData name="RESTELLI Juliette" userId="S::juliette.restelli@quadral.fr::b2092aea-29d4-48a2-bdc0-50cfee9be555" providerId="AD" clId="Web-{33BE508E-BA0B-2695-04A0-83277796A1EF}" dt="2026-01-26T08:59:11.993" v="157" actId="20577"/>
          <ac:spMkLst>
            <pc:docMk/>
            <pc:sldMk cId="1031679054" sldId="281"/>
            <ac:spMk id="17" creationId="{22FF66F2-8648-C957-983E-37BC0488F7E5}"/>
          </ac:spMkLst>
        </pc:spChg>
      </pc:sldChg>
      <pc:sldChg chg="delSp modSp new del">
        <pc:chgData name="RESTELLI Juliette" userId="S::juliette.restelli@quadral.fr::b2092aea-29d4-48a2-bdc0-50cfee9be555" providerId="AD" clId="Web-{33BE508E-BA0B-2695-04A0-83277796A1EF}" dt="2026-01-26T08:38:06.987" v="138"/>
        <pc:sldMkLst>
          <pc:docMk/>
          <pc:sldMk cId="2612832069" sldId="284"/>
        </pc:sldMkLst>
        <pc:spChg chg="mod">
          <ac:chgData name="RESTELLI Juliette" userId="S::juliette.restelli@quadral.fr::b2092aea-29d4-48a2-bdc0-50cfee9be555" providerId="AD" clId="Web-{33BE508E-BA0B-2695-04A0-83277796A1EF}" dt="2026-01-26T08:33:28.781" v="33" actId="1076"/>
          <ac:spMkLst>
            <pc:docMk/>
            <pc:sldMk cId="2612832069" sldId="284"/>
            <ac:spMk id="2" creationId="{2B98C502-5C03-8B98-E1C6-1F18F693D2D7}"/>
          </ac:spMkLst>
        </pc:spChg>
        <pc:spChg chg="del">
          <ac:chgData name="RESTELLI Juliette" userId="S::juliette.restelli@quadral.fr::b2092aea-29d4-48a2-bdc0-50cfee9be555" providerId="AD" clId="Web-{33BE508E-BA0B-2695-04A0-83277796A1EF}" dt="2026-01-26T08:33:09.327" v="29"/>
          <ac:spMkLst>
            <pc:docMk/>
            <pc:sldMk cId="2612832069" sldId="284"/>
            <ac:spMk id="3" creationId="{B54DAC4B-5D91-0AE6-2F50-3D615AFE3838}"/>
          </ac:spMkLst>
        </pc:spChg>
      </pc:sldChg>
      <pc:sldChg chg="addSp delSp modSp add replId">
        <pc:chgData name="RESTELLI Juliette" userId="S::juliette.restelli@quadral.fr::b2092aea-29d4-48a2-bdc0-50cfee9be555" providerId="AD" clId="Web-{33BE508E-BA0B-2695-04A0-83277796A1EF}" dt="2026-01-26T08:38:00.893" v="137"/>
        <pc:sldMkLst>
          <pc:docMk/>
          <pc:sldMk cId="1203619221" sldId="285"/>
        </pc:sldMkLst>
        <pc:spChg chg="add mod">
          <ac:chgData name="RESTELLI Juliette" userId="S::juliette.restelli@quadral.fr::b2092aea-29d4-48a2-bdc0-50cfee9be555" providerId="AD" clId="Web-{33BE508E-BA0B-2695-04A0-83277796A1EF}" dt="2026-01-26T08:37:30.565" v="136" actId="20577"/>
          <ac:spMkLst>
            <pc:docMk/>
            <pc:sldMk cId="1203619221" sldId="285"/>
            <ac:spMk id="2" creationId="{AE36447C-0A5A-EB8A-D3D8-82C5C2721557}"/>
          </ac:spMkLst>
        </pc:spChg>
        <pc:spChg chg="mod">
          <ac:chgData name="RESTELLI Juliette" userId="S::juliette.restelli@quadral.fr::b2092aea-29d4-48a2-bdc0-50cfee9be555" providerId="AD" clId="Web-{33BE508E-BA0B-2695-04A0-83277796A1EF}" dt="2026-01-26T08:34:01.578" v="74" actId="20577"/>
          <ac:spMkLst>
            <pc:docMk/>
            <pc:sldMk cId="1203619221" sldId="285"/>
            <ac:spMk id="4" creationId="{712B863A-6BE7-82F9-67EA-CE9401ABF74C}"/>
          </ac:spMkLst>
        </pc:spChg>
        <pc:spChg chg="mod">
          <ac:chgData name="RESTELLI Juliette" userId="S::juliette.restelli@quadral.fr::b2092aea-29d4-48a2-bdc0-50cfee9be555" providerId="AD" clId="Web-{33BE508E-BA0B-2695-04A0-83277796A1EF}" dt="2026-01-26T08:34:24.641" v="89" actId="20577"/>
          <ac:spMkLst>
            <pc:docMk/>
            <pc:sldMk cId="1203619221" sldId="285"/>
            <ac:spMk id="5" creationId="{FEF9E110-857F-E924-3F12-8691D0F4FEFA}"/>
          </ac:spMkLst>
        </pc:spChg>
        <pc:spChg chg="mod">
          <ac:chgData name="RESTELLI Juliette" userId="S::juliette.restelli@quadral.fr::b2092aea-29d4-48a2-bdc0-50cfee9be555" providerId="AD" clId="Web-{33BE508E-BA0B-2695-04A0-83277796A1EF}" dt="2026-01-26T08:38:00.893" v="137"/>
          <ac:spMkLst>
            <pc:docMk/>
            <pc:sldMk cId="1203619221" sldId="285"/>
            <ac:spMk id="6" creationId="{FE1D266E-F526-78BA-505D-88668B85B021}"/>
          </ac:spMkLst>
        </pc:spChg>
        <pc:spChg chg="del mod">
          <ac:chgData name="RESTELLI Juliette" userId="S::juliette.restelli@quadral.fr::b2092aea-29d4-48a2-bdc0-50cfee9be555" providerId="AD" clId="Web-{33BE508E-BA0B-2695-04A0-83277796A1EF}" dt="2026-01-26T08:35:00.594" v="102"/>
          <ac:spMkLst>
            <pc:docMk/>
            <pc:sldMk cId="1203619221" sldId="285"/>
            <ac:spMk id="7" creationId="{E89B86BF-AD26-2C5F-AB9A-7FB46F5B43EA}"/>
          </ac:spMkLst>
        </pc:spChg>
        <pc:picChg chg="del">
          <ac:chgData name="RESTELLI Juliette" userId="S::juliette.restelli@quadral.fr::b2092aea-29d4-48a2-bdc0-50cfee9be555" providerId="AD" clId="Web-{33BE508E-BA0B-2695-04A0-83277796A1EF}" dt="2026-01-26T08:34:57.016" v="100"/>
          <ac:picMkLst>
            <pc:docMk/>
            <pc:sldMk cId="1203619221" sldId="285"/>
            <ac:picMk id="3074" creationId="{E6C678FA-C545-BA97-7975-9F4C05C4F8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7454B-079E-4FE8-815B-F4C6E9A690BB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E347F-922F-4484-A577-23DFC88D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E347F-922F-4484-A577-23DFC88D943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35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C8A602-88C4-1C5B-52E0-CBEEC5AC0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D3EC16-FFC8-DE25-246E-50A3FB97A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4C59D6-6F8E-E9A0-EB90-E98F9CAA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D701F-320D-1531-56E6-D40ABDE9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64F3A-468D-6A51-1A7C-D7328B41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00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384B8-AAE7-C914-2DE0-9C23B9AE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7C9F2D-F7E7-832F-14D4-2AFBA4946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C97CDC-07CD-CCE6-EEC2-A89C9E38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5E58DC-3F33-A517-54BD-F55C6103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D3701E-8484-7910-8CEA-8800B671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83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B4E21F-2084-4AC9-1053-2261E563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674BD6-C99D-DF77-19B6-10AAC88B3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DD9AF0-1FD3-4C4A-E0E5-9F956DC6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14D74-4810-D07B-AF96-18E5D91E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4CA285-350F-FE65-06C4-6BF0BC68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0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2D902-20BC-5FC4-C592-BCA5783C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31F851-F493-6B1A-23B9-FD4047D1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3D6DCD-6A79-9E1A-F228-E47A7417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60DA9-130E-D3A3-D104-61506B1A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AFE51B-FED5-BEA2-3B33-B2C2EBFA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56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6FED0-BF0F-FB01-CD94-417EB909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856200-1C86-5CD7-4C4B-C84695EEE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02B183-9A52-3BA3-9A5F-DDDFF650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577DD5-027F-00B8-B631-10B3508B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91AAB3-0BEF-E135-62FD-A3DA0360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90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BEC3F-EF65-972A-2978-4A79C4DF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E7FDCF-084A-B246-BCD4-974EE8E15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F5DA5A-F363-8E8E-134B-4E19E0614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653333-28EF-5BF9-2C7C-364562F6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BFEB19-6CB6-2671-4F79-3CE87128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E8CC42-353B-92A9-7B5F-D95A4A3B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50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D919D-1B7A-48B5-C9D3-131207FD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F399AC-C101-E3E9-447F-0399D7D3F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EA7928-FD86-D0E0-DED4-BEF454E89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015800-75DE-B939-8A3E-951F06DD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CE0D01-929B-BF84-8B23-51D94DCFD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BB49A9-E246-29C4-570C-3A9DC070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B524B0-DD1B-0CA8-1196-765566C4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FBDC53-BF81-3832-D866-78BE6CA5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48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38598-7E50-68EA-4613-6E369179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6885A9-DA00-D01B-F415-28EC20D6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D9882D-46D4-7D66-ABAC-34C4CA6B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3B9D4F-5913-F083-833A-F4D4A2F1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08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098E25-EF91-85C2-AE3C-A5C201B3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AC295D-D73D-3157-4346-9747AB38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ADFE6-FF27-7CFC-5E77-E91CEDA6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0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3C3BE-7027-DF74-16A6-DB43CFFE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7F56A9-D5CD-E919-B0F7-5A48D6D85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1BD3E3-1279-70F3-C093-19570F945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E1F1E2-FCBB-4AF0-D663-4BAA4DCE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2FE478-3FFB-DD8C-549B-F32F1C8F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F1B99-5279-A21C-C016-C5262EEA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99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09AC2-77EB-DCC4-6057-69A0EA6F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71ED20-1DC6-BC7F-10B0-97B738C73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86D921-8636-00EF-7095-83CE96D73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1289EA-E334-2F6D-B208-3A51AC0D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F3F657-3696-3281-9B57-2142BBD2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BE3951-53A4-89E3-D408-2C71D5EF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1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C11B72-7EBF-B0C8-9EEA-C38EAF99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20390-7970-7E1C-B12B-AC8298205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85D8C8-A104-0301-5CDB-CBE969859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64691-F5AC-074C-91D3-A904FB6CB30D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EE0E17-AC79-A43F-1F01-13813A079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A3166D-C6F4-79CE-0D77-30B35B79A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4FCF-6050-8E43-93F8-91C5D355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63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coep.fr/criteres-de-financement?branche=187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U7_v-82Wsk" TargetMode="External"/><Relationship Id="rId2" Type="http://schemas.openxmlformats.org/officeDocument/2006/relationships/hyperlink" Target="https://www.moncompteformation.gouv.fr/espace-public/je-pense-ne-pas-etre-concerne-par-la-participation-financiere-obligatoi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1jeune1solution.gouv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abonnealternance.apprentissage.beta.gouv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agoriente.beta.gouv.fr/" TargetMode="External"/><Relationship Id="rId2" Type="http://schemas.openxmlformats.org/officeDocument/2006/relationships/hyperlink" Target="https://labonnealternance.apprentissage.beta.gouv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ail-emploi.gouv.fr/le-compte-personnel-de-formation-cpf" TargetMode="External"/><Relationship Id="rId2" Type="http://schemas.openxmlformats.org/officeDocument/2006/relationships/hyperlink" Target="https://labonnealternance.apprentissage.beta.gouv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petences.moncompteformation.gouv.fr/espace-prive/#/login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abonnealternance.apprentissage.beta.gouv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b-agora.moncompteformation.gouv.fr/espace-public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abonnealternance.apprentissage.beta.gouv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vae.gouv.fr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F1800-D4BF-B727-9DF2-86D76CB4A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865" y="2535238"/>
            <a:ext cx="5836323" cy="1859341"/>
          </a:xfrm>
        </p:spPr>
        <p:txBody>
          <a:bodyPr>
            <a:normAutofit/>
          </a:bodyPr>
          <a:lstStyle/>
          <a:p>
            <a:pPr algn="l"/>
            <a:r>
              <a:rPr lang="fr-FR" sz="4400" b="1">
                <a:latin typeface="CenturyGothic"/>
              </a:rPr>
              <a:t>Commission formation</a:t>
            </a:r>
            <a:br>
              <a:rPr lang="fr-FR" sz="4400" b="1">
                <a:latin typeface="CenturyGothic"/>
              </a:rPr>
            </a:br>
            <a:endParaRPr lang="fr-FR" sz="44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2BE4F8-24F8-4265-5887-FA0F034B5407}"/>
              </a:ext>
            </a:extLst>
          </p:cNvPr>
          <p:cNvSpPr txBox="1"/>
          <p:nvPr/>
        </p:nvSpPr>
        <p:spPr>
          <a:xfrm>
            <a:off x="254865" y="584082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>
                <a:effectLst/>
                <a:latin typeface="CenturyGothic"/>
              </a:rPr>
              <a:t>27 janvier 2026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3"/>
            <a:ext cx="6016826" cy="1120877"/>
          </a:xfrm>
          <a:prstGeom prst="rect">
            <a:avLst/>
          </a:prstGeom>
        </p:spPr>
      </p:pic>
      <p:pic>
        <p:nvPicPr>
          <p:cNvPr id="10" name="Picture 4" descr="Accueil - Quadral Votre partenaire immobilier">
            <a:extLst>
              <a:ext uri="{FF2B5EF4-FFF2-40B4-BE49-F238E27FC236}">
                <a16:creationId xmlns:a16="http://schemas.microsoft.com/office/drawing/2014/main" id="{10EE9470-9C53-E940-2134-E4A3A33E2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4" r="14782"/>
          <a:stretch/>
        </p:blipFill>
        <p:spPr bwMode="auto">
          <a:xfrm>
            <a:off x="6099980" y="0"/>
            <a:ext cx="6092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6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97F41D3-5262-9DEF-F986-C5F6C4B4656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400" b="1">
                <a:solidFill>
                  <a:schemeClr val="accent6"/>
                </a:solidFill>
              </a:rPr>
              <a:t>Focus</a:t>
            </a:r>
            <a:r>
              <a:rPr lang="fr-FR" sz="6400"/>
              <a:t> sur l’OPCO EP</a:t>
            </a:r>
            <a:br>
              <a:rPr lang="fr-FR" sz="6400"/>
            </a:br>
            <a:endParaRPr lang="fr-FR" sz="640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2A4037A-25BA-E537-6CDB-CA5C6C83F58B}"/>
              </a:ext>
            </a:extLst>
          </p:cNvPr>
          <p:cNvSpPr txBox="1">
            <a:spLocks/>
          </p:cNvSpPr>
          <p:nvPr/>
        </p:nvSpPr>
        <p:spPr>
          <a:xfrm>
            <a:off x="990600" y="1487768"/>
            <a:ext cx="5105400" cy="273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>
                <a:solidFill>
                  <a:schemeClr val="accent6"/>
                </a:solidFill>
                <a:latin typeface="CenturyGothic"/>
              </a:rPr>
              <a:t>L’OPCO EP peut prendre en charge, selon les critères de financement du secteur de l’immobilier, les actions de formation prévues dans le plan de développement des compétences des entreprises.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AF5F789-2010-DD94-B82B-83F2CC9B0E74}"/>
              </a:ext>
            </a:extLst>
          </p:cNvPr>
          <p:cNvSpPr txBox="1">
            <a:spLocks/>
          </p:cNvSpPr>
          <p:nvPr/>
        </p:nvSpPr>
        <p:spPr>
          <a:xfrm>
            <a:off x="6604000" y="1143129"/>
            <a:ext cx="5105400" cy="3078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>
              <a:solidFill>
                <a:schemeClr val="accent6"/>
              </a:solidFill>
              <a:latin typeface="CenturyGothic"/>
            </a:endParaRPr>
          </a:p>
          <a:p>
            <a:pPr algn="just"/>
            <a:r>
              <a:rPr lang="fr-FR" sz="2000" b="1">
                <a:solidFill>
                  <a:schemeClr val="accent6"/>
                </a:solidFill>
                <a:latin typeface="CenturyGothic"/>
              </a:rPr>
              <a:t>Pour les sociétés de moins de 50 salariés :</a:t>
            </a:r>
          </a:p>
          <a:p>
            <a:pPr algn="just"/>
            <a:r>
              <a:rPr lang="fr-FR" sz="2000">
                <a:latin typeface="CenturyGothic"/>
              </a:rPr>
              <a:t>Dans la limite de </a:t>
            </a:r>
            <a:r>
              <a:rPr lang="fr-FR" sz="2000" b="1">
                <a:latin typeface="CenturyGothic"/>
              </a:rPr>
              <a:t>2 500 € </a:t>
            </a:r>
            <a:r>
              <a:rPr lang="fr-FR" sz="2000">
                <a:latin typeface="CenturyGothic"/>
              </a:rPr>
              <a:t>pour les entreprises de moins de 11 salariés et</a:t>
            </a:r>
          </a:p>
          <a:p>
            <a:pPr algn="just"/>
            <a:r>
              <a:rPr lang="fr-FR" sz="2000" b="1">
                <a:latin typeface="CenturyGothic"/>
              </a:rPr>
              <a:t>4 500 € </a:t>
            </a:r>
            <a:r>
              <a:rPr lang="fr-FR" sz="2000">
                <a:latin typeface="CenturyGothic"/>
              </a:rPr>
              <a:t>pour les entreprises de 11 à 49 salariés.</a:t>
            </a:r>
          </a:p>
          <a:p>
            <a:pPr algn="just"/>
            <a:endParaRPr lang="fr-FR" sz="2000">
              <a:solidFill>
                <a:srgbClr val="92D050"/>
              </a:solidFill>
              <a:latin typeface="CenturyGothic"/>
            </a:endParaRPr>
          </a:p>
          <a:p>
            <a:pPr algn="just"/>
            <a:r>
              <a:rPr lang="fr-FR" sz="2000" b="1">
                <a:solidFill>
                  <a:schemeClr val="accent6"/>
                </a:solidFill>
                <a:latin typeface="CenturyGothic"/>
              </a:rPr>
              <a:t>Pour les sociétés de plus de 50 salariés</a:t>
            </a:r>
          </a:p>
          <a:p>
            <a:pPr algn="just"/>
            <a:r>
              <a:rPr lang="fr-FR" sz="2000">
                <a:latin typeface="CenturyGothic"/>
              </a:rPr>
              <a:t>Plafond annuel : 100 % de la cotisation conventionnelle versée (entre 0,050 et 0,125% de la masse salariale)</a:t>
            </a:r>
            <a:endParaRPr lang="fr-FR" sz="2100">
              <a:latin typeface="CenturyGothic"/>
            </a:endParaRPr>
          </a:p>
          <a:p>
            <a:pPr algn="just"/>
            <a:endParaRPr lang="fr-FR" sz="2100">
              <a:latin typeface="CenturyGothic"/>
            </a:endParaRPr>
          </a:p>
        </p:txBody>
      </p:sp>
      <p:pic>
        <p:nvPicPr>
          <p:cNvPr id="3074" name="Picture 2" descr="OPCO EP – Salon de la formation">
            <a:extLst>
              <a:ext uri="{FF2B5EF4-FFF2-40B4-BE49-F238E27FC236}">
                <a16:creationId xmlns:a16="http://schemas.microsoft.com/office/drawing/2014/main" id="{DBF8E329-6F65-FE2F-C6D6-C747C0E1E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62" y="3810634"/>
            <a:ext cx="431306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2A4037A-25BA-E537-6CDB-CA5C6C83F58B}"/>
              </a:ext>
            </a:extLst>
          </p:cNvPr>
          <p:cNvSpPr txBox="1">
            <a:spLocks/>
          </p:cNvSpPr>
          <p:nvPr/>
        </p:nvSpPr>
        <p:spPr>
          <a:xfrm>
            <a:off x="990600" y="5976196"/>
            <a:ext cx="5494684" cy="690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>
                <a:latin typeface="CenturyGothic"/>
              </a:rPr>
              <a:t>Màj le </a:t>
            </a:r>
            <a:r>
              <a:rPr lang="fr-FR" sz="1600">
                <a:solidFill>
                  <a:srgbClr val="000000"/>
                </a:solidFill>
                <a:latin typeface="CenturyGothic"/>
                <a:ea typeface="Roboto"/>
                <a:cs typeface="Roboto"/>
              </a:rPr>
              <a:t>12/01/2026 </a:t>
            </a:r>
            <a:r>
              <a:rPr lang="fr-FR" sz="1600">
                <a:latin typeface="CenturyGothic"/>
              </a:rPr>
              <a:t> </a:t>
            </a:r>
            <a:r>
              <a:rPr lang="fr-FR" sz="1600">
                <a:latin typeface="CenturyGothic"/>
                <a:hlinkClick r:id="rId3"/>
              </a:rPr>
              <a:t>https://www.opcoep.fr/criteres-de-financement?branche=187</a:t>
            </a:r>
            <a:r>
              <a:rPr lang="fr-FR" sz="1600">
                <a:latin typeface="CenturyGothic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022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CFF73-170F-8BBA-1062-F570D98A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23" y="2683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>
                <a:effectLst/>
              </a:rPr>
              <a:t>Le saviez-vous  </a:t>
            </a:r>
            <a:br>
              <a:rPr lang="fr-FR" sz="900">
                <a:effectLst/>
              </a:rPr>
            </a:br>
            <a:endParaRPr lang="fr-FR" sz="900">
              <a:effectLst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67FE8F-4213-4098-26B8-C95E0CFF7370}"/>
              </a:ext>
            </a:extLst>
          </p:cNvPr>
          <p:cNvSpPr txBox="1"/>
          <p:nvPr/>
        </p:nvSpPr>
        <p:spPr>
          <a:xfrm>
            <a:off x="985222" y="1708290"/>
            <a:ext cx="11166095" cy="14157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5400" b="1" dirty="0">
                <a:solidFill>
                  <a:schemeClr val="accent6"/>
                </a:solidFill>
                <a:latin typeface="CenturyGothic"/>
              </a:rPr>
              <a:t>401</a:t>
            </a:r>
            <a:endParaRPr lang="fr-FR" sz="2800" dirty="0">
              <a:solidFill>
                <a:schemeClr val="accent6"/>
              </a:solidFill>
              <a:latin typeface="CenturyGothic"/>
            </a:endParaRPr>
          </a:p>
          <a:p>
            <a:r>
              <a:rPr lang="fr-FR" sz="3200" dirty="0">
                <a:effectLst/>
                <a:latin typeface="CenturyGothic"/>
              </a:rPr>
              <a:t>C’est l’effectif de l’UES EVEL &amp; QUADRAL au </a:t>
            </a:r>
            <a:r>
              <a:rPr lang="fr-FR" sz="3200" dirty="0">
                <a:latin typeface="CenturyGothic"/>
              </a:rPr>
              <a:t>31/12/2025</a:t>
            </a:r>
            <a:r>
              <a:rPr lang="fr-FR" sz="2800" dirty="0">
                <a:latin typeface="CenturyGothic"/>
              </a:rPr>
              <a:t>  </a:t>
            </a:r>
            <a:endParaRPr lang="fr-FR" sz="2800" dirty="0">
              <a:effectLst/>
              <a:latin typeface="CenturyGothic"/>
            </a:endParaRPr>
          </a:p>
        </p:txBody>
      </p:sp>
      <p:pic>
        <p:nvPicPr>
          <p:cNvPr id="13" name="Graphique 12" descr="Salle de classe">
            <a:extLst>
              <a:ext uri="{FF2B5EF4-FFF2-40B4-BE49-F238E27FC236}">
                <a16:creationId xmlns:a16="http://schemas.microsoft.com/office/drawing/2014/main" id="{0D006A3C-E891-6BAD-DC1C-64F71976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1500" y="339928"/>
            <a:ext cx="914400" cy="914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24073DD-4D4A-A6A4-9CBC-D11228547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491" y="365125"/>
            <a:ext cx="679980" cy="88920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B67FE8F-4213-4098-26B8-C95E0CFF7370}"/>
              </a:ext>
            </a:extLst>
          </p:cNvPr>
          <p:cNvSpPr txBox="1"/>
          <p:nvPr/>
        </p:nvSpPr>
        <p:spPr>
          <a:xfrm>
            <a:off x="985222" y="3427062"/>
            <a:ext cx="10159732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5400" b="1" dirty="0">
                <a:solidFill>
                  <a:schemeClr val="accent6"/>
                </a:solidFill>
                <a:latin typeface="CenturyGothic"/>
              </a:rPr>
              <a:t>330</a:t>
            </a:r>
            <a:endParaRPr lang="fr-FR" dirty="0">
              <a:solidFill>
                <a:schemeClr val="accent6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fr-FR" sz="3200" dirty="0">
                <a:effectLst/>
                <a:latin typeface="CenturyGothic"/>
              </a:rPr>
              <a:t>C’est le nombre de collaborateurs formés </a:t>
            </a:r>
            <a:r>
              <a:rPr lang="fr-FR" sz="3200" dirty="0">
                <a:latin typeface="CenturyGothic"/>
              </a:rPr>
              <a:t>en 2025</a:t>
            </a:r>
          </a:p>
          <a:p>
            <a:endParaRPr lang="fr-FR" sz="2000" dirty="0">
              <a:latin typeface="CenturyGothic"/>
              <a:ea typeface="Calibri"/>
              <a:cs typeface="Calibri"/>
            </a:endParaRPr>
          </a:p>
          <a:p>
            <a:r>
              <a:rPr lang="fr-FR" sz="5400" b="1" dirty="0">
                <a:solidFill>
                  <a:schemeClr val="accent6"/>
                </a:solidFill>
                <a:latin typeface="CenturyGothic"/>
              </a:rPr>
              <a:t>82,3% </a:t>
            </a:r>
          </a:p>
          <a:p>
            <a:r>
              <a:rPr lang="fr-FR" sz="3200" dirty="0">
                <a:latin typeface="CenturyGothic"/>
              </a:rPr>
              <a:t>de collaborateurs formés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39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CFF73-170F-8BBA-1062-F570D98A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23" y="2683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>
                <a:effectLst/>
              </a:rPr>
              <a:t>Le saviez-vous  </a:t>
            </a:r>
            <a:br>
              <a:rPr lang="fr-FR" sz="90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fr-FR" sz="90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13" name="Graphique 12" descr="Salle de classe">
            <a:extLst>
              <a:ext uri="{FF2B5EF4-FFF2-40B4-BE49-F238E27FC236}">
                <a16:creationId xmlns:a16="http://schemas.microsoft.com/office/drawing/2014/main" id="{0D006A3C-E891-6BAD-DC1C-64F719761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1500" y="339928"/>
            <a:ext cx="914400" cy="914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24073DD-4D4A-A6A4-9CBC-D11228547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491" y="365125"/>
            <a:ext cx="679980" cy="8892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4CE4B69-B31D-B441-FA66-2D38456779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13" r="11023"/>
          <a:stretch/>
        </p:blipFill>
        <p:spPr>
          <a:xfrm rot="21448920">
            <a:off x="5772279" y="2169822"/>
            <a:ext cx="1600200" cy="10541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2FF66F2-8648-C957-983E-37BC0488F7E5}"/>
              </a:ext>
            </a:extLst>
          </p:cNvPr>
          <p:cNvSpPr txBox="1"/>
          <p:nvPr/>
        </p:nvSpPr>
        <p:spPr>
          <a:xfrm>
            <a:off x="162233" y="1990779"/>
            <a:ext cx="5749896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5400" b="1">
                <a:solidFill>
                  <a:schemeClr val="accent6"/>
                </a:solidFill>
                <a:latin typeface="CenturyGothic"/>
              </a:rPr>
              <a:t>36 221 €</a:t>
            </a:r>
            <a:endParaRPr lang="fr-FR" sz="2400" b="1">
              <a:solidFill>
                <a:schemeClr val="accent6"/>
              </a:solidFill>
              <a:latin typeface="CenturyGothic"/>
            </a:endParaRPr>
          </a:p>
          <a:p>
            <a:r>
              <a:rPr lang="fr-FR" sz="2000">
                <a:latin typeface="CenturyGothic"/>
              </a:rPr>
              <a:t>C’est le montant total des prises en charge OPCO des actions de formation individuelles de l’UES EVEL &amp; QUADRAL en 2025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FF66F2-8648-C957-983E-37BC0488F7E5}"/>
              </a:ext>
            </a:extLst>
          </p:cNvPr>
          <p:cNvSpPr txBox="1"/>
          <p:nvPr/>
        </p:nvSpPr>
        <p:spPr>
          <a:xfrm>
            <a:off x="7587533" y="1927430"/>
            <a:ext cx="4348368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5400" b="1">
                <a:solidFill>
                  <a:schemeClr val="accent6"/>
                </a:solidFill>
                <a:latin typeface="CenturyGothic"/>
              </a:rPr>
              <a:t>44 </a:t>
            </a:r>
            <a:r>
              <a:rPr lang="fr-FR" sz="2400" b="1">
                <a:effectLst/>
                <a:latin typeface="CenturyGothic"/>
              </a:rPr>
              <a:t>DOSSIERS</a:t>
            </a:r>
          </a:p>
          <a:p>
            <a:r>
              <a:rPr lang="fr-FR" sz="2000">
                <a:latin typeface="CenturyGothic"/>
              </a:rPr>
              <a:t>de demande de prise en charge par l’OPCO effectuées sur l’année 2025 (hors dossiers d'alternance, 18 dossiers)</a:t>
            </a:r>
            <a:endParaRPr lang="fr-FR" sz="6600">
              <a:solidFill>
                <a:schemeClr val="accent6"/>
              </a:solidFill>
              <a:effectLst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FF66F2-8648-C957-983E-37BC0488F7E5}"/>
              </a:ext>
            </a:extLst>
          </p:cNvPr>
          <p:cNvSpPr txBox="1"/>
          <p:nvPr/>
        </p:nvSpPr>
        <p:spPr>
          <a:xfrm>
            <a:off x="3221522" y="4446170"/>
            <a:ext cx="5749896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5400" b="1">
                <a:solidFill>
                  <a:schemeClr val="accent6"/>
                </a:solidFill>
                <a:latin typeface="CenturyGothic"/>
              </a:rPr>
              <a:t>244 925 €</a:t>
            </a:r>
          </a:p>
          <a:p>
            <a:r>
              <a:rPr lang="fr-FR" sz="2000">
                <a:latin typeface="CenturyGothic"/>
              </a:rPr>
              <a:t>C’est le montant total des prises en charge OPCO sur les contrats d’apprentissage de l’UES EVEL &amp; QUADRAL conclus à la rentrée 2025</a:t>
            </a:r>
          </a:p>
        </p:txBody>
      </p:sp>
    </p:spTree>
    <p:extLst>
      <p:ext uri="{BB962C8B-B14F-4D97-AF65-F5344CB8AC3E}">
        <p14:creationId xmlns:p14="http://schemas.microsoft.com/office/powerpoint/2010/main" val="103167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89D95-B114-3E2F-A9F1-991333D15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2B863A-6BE7-82F9-67EA-CE9401ABF74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400" b="1">
                <a:solidFill>
                  <a:schemeClr val="accent6"/>
                </a:solidFill>
              </a:rPr>
              <a:t>Focus</a:t>
            </a:r>
            <a:r>
              <a:rPr lang="fr-FR" sz="6400"/>
              <a:t> sur les aides de l'Etat pour l'embauche des apprentis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EF9E110-857F-E924-3F12-8691D0F4FEFA}"/>
              </a:ext>
            </a:extLst>
          </p:cNvPr>
          <p:cNvSpPr txBox="1">
            <a:spLocks/>
          </p:cNvSpPr>
          <p:nvPr/>
        </p:nvSpPr>
        <p:spPr>
          <a:xfrm>
            <a:off x="990600" y="1487768"/>
            <a:ext cx="5105400" cy="273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>
                <a:solidFill>
                  <a:schemeClr val="accent6"/>
                </a:solidFill>
                <a:latin typeface="CenturyGothic"/>
                <a:ea typeface="Calibri Light"/>
                <a:cs typeface="Calibri Light"/>
              </a:rPr>
              <a:t>Modification de l'aide à l'embauche pour les contrats d'apprentissage signés en 2026</a:t>
            </a:r>
            <a:endParaRPr lang="fr-FR">
              <a:solidFill>
                <a:schemeClr val="accent6"/>
              </a:solidFill>
              <a:latin typeface="CenturyGothic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E1D266E-F526-78BA-505D-88668B85B021}"/>
              </a:ext>
            </a:extLst>
          </p:cNvPr>
          <p:cNvSpPr txBox="1">
            <a:spLocks/>
          </p:cNvSpPr>
          <p:nvPr/>
        </p:nvSpPr>
        <p:spPr>
          <a:xfrm>
            <a:off x="6615289" y="2040596"/>
            <a:ext cx="5105400" cy="2694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>
              <a:solidFill>
                <a:schemeClr val="accent6"/>
              </a:solidFill>
              <a:latin typeface="CenturyGothic"/>
              <a:ea typeface="Calibri Light"/>
              <a:cs typeface="Calibri Light"/>
            </a:endParaRPr>
          </a:p>
          <a:p>
            <a:pPr algn="just"/>
            <a:r>
              <a:rPr lang="fr-FR" sz="2400" b="1">
                <a:solidFill>
                  <a:schemeClr val="accent6"/>
                </a:solidFill>
                <a:latin typeface="CenturyGothic"/>
                <a:ea typeface="Calibri Light"/>
                <a:cs typeface="Calibri Light"/>
              </a:rPr>
              <a:t>Pour les sociétés de moins de 50 salariés :</a:t>
            </a:r>
          </a:p>
          <a:p>
            <a:pPr algn="just"/>
            <a:endParaRPr lang="fr-FR" sz="2000">
              <a:latin typeface="CenturyGothic"/>
            </a:endParaRPr>
          </a:p>
          <a:p>
            <a:pPr algn="just">
              <a:lnSpc>
                <a:spcPct val="110000"/>
              </a:lnSpc>
            </a:pPr>
            <a:r>
              <a:rPr lang="fr-FR" sz="2200">
                <a:latin typeface="CenturyGothic"/>
              </a:rPr>
              <a:t>Les conditions d'accès à l'aide à l'embauche d'un apprenti changent pour les contrats signés à compter du 1er janvier 2026.</a:t>
            </a:r>
          </a:p>
          <a:p>
            <a:pPr algn="just">
              <a:lnSpc>
                <a:spcPct val="110000"/>
              </a:lnSpc>
            </a:pPr>
            <a:endParaRPr lang="fr-FR" sz="2200">
              <a:latin typeface="CenturyGothic"/>
            </a:endParaRPr>
          </a:p>
          <a:p>
            <a:pPr algn="just">
              <a:lnSpc>
                <a:spcPct val="110000"/>
              </a:lnSpc>
            </a:pPr>
            <a:r>
              <a:rPr lang="fr-FR" sz="2200">
                <a:latin typeface="CenturyGothic"/>
              </a:rPr>
              <a:t>L’aide unique d’un montant de 5 000 € maximum s’applique pour les contrats conclus à partir du 1er janvier 2026. </a:t>
            </a:r>
          </a:p>
          <a:p>
            <a:pPr algn="just"/>
            <a:endParaRPr lang="fr-FR" sz="2000">
              <a:latin typeface="CenturyGothic"/>
              <a:ea typeface="Calibri Light"/>
              <a:cs typeface="Calibri Light"/>
            </a:endParaRPr>
          </a:p>
          <a:p>
            <a:pPr algn="just"/>
            <a:endParaRPr lang="fr-FR" sz="2100">
              <a:latin typeface="CenturyGothic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E36447C-0A5A-EB8A-D3D8-82C5C2721557}"/>
              </a:ext>
            </a:extLst>
          </p:cNvPr>
          <p:cNvSpPr txBox="1"/>
          <p:nvPr/>
        </p:nvSpPr>
        <p:spPr>
          <a:xfrm>
            <a:off x="553155" y="4828822"/>
            <a:ext cx="10955866" cy="22544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>
              <a:lnSpc>
                <a:spcPts val="1650"/>
              </a:lnSpc>
            </a:pPr>
            <a:r>
              <a:rPr lang="fr-FR" sz="1900">
                <a:latin typeface="CenturyGothic"/>
                <a:ea typeface="+mj-ea"/>
                <a:cs typeface="+mj-cs"/>
              </a:rPr>
              <a:t>Cette aide concerne uniquement les entreprises de moins de 250 salariés pour le recrutement d’un apprenti préparant un titre ou diplôme jusqu'au niveau baccalauréat (</a:t>
            </a:r>
            <a:r>
              <a:rPr lang="fr-FR" sz="1900" b="1">
                <a:latin typeface="CenturyGothic"/>
                <a:ea typeface="+mj-ea"/>
                <a:cs typeface="+mj-cs"/>
              </a:rPr>
              <a:t>bac +2 dans les Outre-mer</a:t>
            </a:r>
            <a:r>
              <a:rPr lang="fr-FR" sz="1900">
                <a:latin typeface="CenturyGothic"/>
                <a:ea typeface="+mj-ea"/>
                <a:cs typeface="+mj-cs"/>
              </a:rPr>
              <a:t>). Elle est versée pour la 1re année d'exécution du contrat seulement.​</a:t>
            </a:r>
          </a:p>
          <a:p>
            <a:pPr algn="just">
              <a:lnSpc>
                <a:spcPts val="1650"/>
              </a:lnSpc>
            </a:pPr>
            <a:endParaRPr lang="fr-FR" sz="1900">
              <a:latin typeface="CenturyGothic"/>
              <a:ea typeface="+mj-ea"/>
              <a:cs typeface="+mj-cs"/>
            </a:endParaRPr>
          </a:p>
          <a:p>
            <a:pPr algn="just">
              <a:lnSpc>
                <a:spcPts val="1650"/>
              </a:lnSpc>
            </a:pPr>
            <a:r>
              <a:rPr lang="fr-FR" sz="1900">
                <a:latin typeface="CenturyGothic"/>
                <a:ea typeface="+mj-ea"/>
                <a:cs typeface="+mj-cs"/>
              </a:rPr>
              <a:t>Le montant de l’aide est maintenu à 6 000 € pour l’embauche d’apprentis en </a:t>
            </a:r>
            <a:r>
              <a:rPr lang="fr-FR" sz="1900" b="1">
                <a:latin typeface="CenturyGothic"/>
                <a:ea typeface="+mj-ea"/>
                <a:cs typeface="+mj-cs"/>
              </a:rPr>
              <a:t>situation de handicap</a:t>
            </a:r>
            <a:r>
              <a:rPr lang="fr-FR" sz="1900">
                <a:latin typeface="CenturyGothic"/>
                <a:ea typeface="+mj-ea"/>
                <a:cs typeface="+mj-cs"/>
              </a:rPr>
              <a:t> et reste cumulable avec les aides spécifiques qui leurs sont destinées.</a:t>
            </a:r>
            <a:r>
              <a:rPr lang="en-US" sz="1900">
                <a:latin typeface="CenturyGothic"/>
                <a:ea typeface="+mj-ea"/>
                <a:cs typeface="+mj-cs"/>
              </a:rPr>
              <a:t>​</a:t>
            </a:r>
            <a:endParaRPr lang="en-US">
              <a:ea typeface="+mj-ea"/>
              <a:cs typeface="+mj-cs"/>
            </a:endParaRPr>
          </a:p>
          <a:p>
            <a:pPr algn="just" rtl="0">
              <a:lnSpc>
                <a:spcPts val="1650"/>
              </a:lnSpc>
            </a:pPr>
            <a:r>
              <a:rPr lang="fr-FR" sz="1900">
                <a:latin typeface="CenturyGothic"/>
                <a:ea typeface="+mj-ea"/>
                <a:cs typeface="+mj-cs"/>
              </a:rPr>
              <a:t>Un communiqué de presse du ministère du travail du 29 décembre 2025 prévoit la parution prochaine d'un décret qui fixerait les nouvelles règles de l’aide.</a:t>
            </a:r>
            <a:r>
              <a:rPr lang="en-US" sz="1900">
                <a:latin typeface="CenturyGothic"/>
                <a:ea typeface="+mj-ea"/>
                <a:cs typeface="+mj-cs"/>
              </a:rPr>
              <a:t>​</a:t>
            </a:r>
          </a:p>
          <a:p>
            <a:pPr algn="just" rtl="0">
              <a:lnSpc>
                <a:spcPts val="1125"/>
              </a:lnSpc>
            </a:pPr>
            <a:r>
              <a:rPr lang="fr-FR" sz="1900">
                <a:latin typeface="CenturyGothic"/>
                <a:ea typeface="+mj-ea"/>
                <a:cs typeface="+mj-cs"/>
              </a:rPr>
              <a:t>​</a:t>
            </a:r>
          </a:p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61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CFF73-170F-8BBA-1062-F570D98A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>
                <a:effectLst/>
              </a:rPr>
              <a:t>Le saviez-vous  </a:t>
            </a:r>
            <a:br>
              <a:rPr lang="fr-FR" sz="900">
                <a:effectLst/>
              </a:rPr>
            </a:br>
            <a:endParaRPr lang="fr-FR" sz="900">
              <a:effectLst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FF66F2-8648-C957-983E-37BC0488F7E5}"/>
              </a:ext>
            </a:extLst>
          </p:cNvPr>
          <p:cNvSpPr txBox="1"/>
          <p:nvPr/>
        </p:nvSpPr>
        <p:spPr>
          <a:xfrm>
            <a:off x="813836" y="2390487"/>
            <a:ext cx="464037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4400" b="1">
                <a:latin typeface="CenturyGothic"/>
                <a:ea typeface="+mn-lt"/>
                <a:cs typeface="+mn-lt"/>
              </a:rPr>
              <a:t>280 500 €</a:t>
            </a:r>
            <a:br>
              <a:rPr lang="fr-FR" sz="6000" b="1">
                <a:effectLst/>
                <a:latin typeface="CenturyGothic"/>
              </a:rPr>
            </a:br>
            <a:r>
              <a:rPr lang="fr-FR">
                <a:effectLst/>
                <a:latin typeface="CenturyGothic"/>
              </a:rPr>
              <a:t>C’est le budge</a:t>
            </a:r>
            <a:r>
              <a:rPr lang="fr-FR">
                <a:latin typeface="CenturyGothic"/>
              </a:rPr>
              <a:t>t prévu au plan de développement des compétences en 2025</a:t>
            </a:r>
            <a:endParaRPr lang="fr-FR" sz="6000">
              <a:effectLst/>
              <a:ea typeface="Calibri"/>
              <a:cs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A636E8-59D8-96F1-09C3-ACB91BFF86FB}"/>
              </a:ext>
            </a:extLst>
          </p:cNvPr>
          <p:cNvSpPr txBox="1"/>
          <p:nvPr/>
        </p:nvSpPr>
        <p:spPr>
          <a:xfrm>
            <a:off x="7505700" y="2390486"/>
            <a:ext cx="4686300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4400" b="1">
                <a:latin typeface="CenturyGothic"/>
              </a:rPr>
              <a:t>244 907 </a:t>
            </a:r>
            <a:r>
              <a:rPr lang="fr-FR" sz="4400" b="1">
                <a:effectLst/>
                <a:latin typeface="CenturyGothic"/>
              </a:rPr>
              <a:t>€</a:t>
            </a:r>
            <a:endParaRPr lang="fr-FR" sz="1600">
              <a:effectLst/>
              <a:latin typeface="CenturyGothic"/>
            </a:endParaRPr>
          </a:p>
          <a:p>
            <a:r>
              <a:rPr lang="fr-FR">
                <a:effectLst/>
                <a:latin typeface="CenturyGothic"/>
              </a:rPr>
              <a:t>C’est le </a:t>
            </a:r>
            <a:r>
              <a:rPr lang="fr-FR">
                <a:latin typeface="CenturyGothic"/>
              </a:rPr>
              <a:t>b</a:t>
            </a:r>
            <a:r>
              <a:rPr lang="fr-FR">
                <a:effectLst/>
                <a:latin typeface="CenturyGothic"/>
              </a:rPr>
              <a:t>udget effectivement dépensé </a:t>
            </a:r>
            <a:r>
              <a:rPr lang="fr-FR">
                <a:latin typeface="CenturyGothic"/>
              </a:rPr>
              <a:t>l'année 2025 pour</a:t>
            </a:r>
            <a:r>
              <a:rPr lang="fr-FR">
                <a:effectLst/>
                <a:latin typeface="CenturyGothic"/>
              </a:rPr>
              <a:t> la formation au sein de l’UES</a:t>
            </a:r>
            <a:r>
              <a:rPr lang="fr-FR">
                <a:latin typeface="CenturyGothic"/>
              </a:rPr>
              <a:t> EVEL &amp; QUADRAL</a:t>
            </a:r>
            <a:endParaRPr lang="fr-FR" sz="6000">
              <a:effectLst/>
            </a:endParaRPr>
          </a:p>
        </p:txBody>
      </p:sp>
      <p:pic>
        <p:nvPicPr>
          <p:cNvPr id="13" name="Graphique 12" descr="Salle de classe">
            <a:extLst>
              <a:ext uri="{FF2B5EF4-FFF2-40B4-BE49-F238E27FC236}">
                <a16:creationId xmlns:a16="http://schemas.microsoft.com/office/drawing/2014/main" id="{0D006A3C-E891-6BAD-DC1C-64F71976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365125"/>
            <a:ext cx="914400" cy="914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4CE4B69-B31D-B441-FA66-2D38456779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13" r="11023"/>
          <a:stretch/>
        </p:blipFill>
        <p:spPr>
          <a:xfrm>
            <a:off x="5454208" y="2609422"/>
            <a:ext cx="1600200" cy="10541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24073DD-4D4A-A6A4-9CBC-D11228547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356" y="403022"/>
            <a:ext cx="679980" cy="88920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2FF66F2-8648-C957-983E-37BC0488F7E5}"/>
              </a:ext>
            </a:extLst>
          </p:cNvPr>
          <p:cNvSpPr txBox="1"/>
          <p:nvPr/>
        </p:nvSpPr>
        <p:spPr>
          <a:xfrm>
            <a:off x="3859162" y="4632660"/>
            <a:ext cx="5749896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5400" b="1">
                <a:solidFill>
                  <a:schemeClr val="accent6"/>
                </a:solidFill>
                <a:latin typeface="CenturyGothic"/>
              </a:rPr>
              <a:t>311 000 €</a:t>
            </a:r>
            <a:endParaRPr lang="fr-FR" sz="2400" b="1">
              <a:solidFill>
                <a:schemeClr val="accent6"/>
              </a:solidFill>
              <a:latin typeface="CenturyGothic"/>
            </a:endParaRPr>
          </a:p>
          <a:p>
            <a:r>
              <a:rPr lang="fr-FR" sz="2000">
                <a:latin typeface="CenturyGothic"/>
              </a:rPr>
              <a:t>C’est le budget total prévu au plan de développement des compétences en 2026 pour 19 sociétés</a:t>
            </a:r>
            <a:endParaRPr lang="fr-FR" sz="6600">
              <a:solidFill>
                <a:schemeClr val="accent6"/>
              </a:solidFill>
            </a:endParaRPr>
          </a:p>
          <a:p>
            <a:endParaRPr lang="fr-FR" sz="2000">
              <a:latin typeface="Century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688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2A4037A-25BA-E537-6CDB-CA5C6C83F58B}"/>
              </a:ext>
            </a:extLst>
          </p:cNvPr>
          <p:cNvSpPr txBox="1">
            <a:spLocks/>
          </p:cNvSpPr>
          <p:nvPr/>
        </p:nvSpPr>
        <p:spPr>
          <a:xfrm>
            <a:off x="838199" y="1690688"/>
            <a:ext cx="10794023" cy="273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>
              <a:solidFill>
                <a:schemeClr val="accent6"/>
              </a:solidFill>
              <a:latin typeface="CenturyGothic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2483"/>
          </a:xfrm>
        </p:spPr>
        <p:txBody>
          <a:bodyPr>
            <a:normAutofit/>
          </a:bodyPr>
          <a:lstStyle/>
          <a:p>
            <a:pPr algn="ctr"/>
            <a:r>
              <a:rPr lang="fr-FR" sz="5400" b="1">
                <a:solidFill>
                  <a:schemeClr val="accent6"/>
                </a:solidFill>
                <a:latin typeface="CenturyGothic"/>
                <a:ea typeface="+mn-ea"/>
                <a:cs typeface="+mn-cs"/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367691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97F41D3-5262-9DEF-F986-C5F6C4B4656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>
                <a:solidFill>
                  <a:schemeClr val="accent6"/>
                </a:solidFill>
              </a:rPr>
              <a:t>Focus</a:t>
            </a:r>
            <a:r>
              <a:rPr lang="fr-FR" sz="5400"/>
              <a:t> sur la formation en France</a:t>
            </a:r>
            <a:br>
              <a:rPr lang="fr-FR" sz="5400"/>
            </a:br>
            <a:endParaRPr lang="fr-FR" sz="540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2A4037A-25BA-E537-6CDB-CA5C6C83F58B}"/>
              </a:ext>
            </a:extLst>
          </p:cNvPr>
          <p:cNvSpPr txBox="1">
            <a:spLocks/>
          </p:cNvSpPr>
          <p:nvPr/>
        </p:nvSpPr>
        <p:spPr>
          <a:xfrm>
            <a:off x="636639" y="338752"/>
            <a:ext cx="5105400" cy="259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>
                <a:solidFill>
                  <a:schemeClr val="accent6"/>
                </a:solidFill>
                <a:latin typeface="CenturyGothic"/>
              </a:rPr>
              <a:t>Actualité de la formation en 2026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AF5F789-2010-DD94-B82B-83F2CC9B0E74}"/>
              </a:ext>
            </a:extLst>
          </p:cNvPr>
          <p:cNvSpPr txBox="1">
            <a:spLocks/>
          </p:cNvSpPr>
          <p:nvPr/>
        </p:nvSpPr>
        <p:spPr>
          <a:xfrm>
            <a:off x="4925961" y="1843088"/>
            <a:ext cx="6931743" cy="4834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t"/>
            <a:r>
              <a:rPr lang="fr-FR" sz="1900" dirty="0">
                <a:latin typeface="CenturyGothic"/>
              </a:rPr>
              <a:t>Le décret n° 2024-394 du 29 avril 2024 prévoit que chaque titulaire souhaitant s’inscrire à une formation, en mobilisant ses droits CPF, </a:t>
            </a:r>
            <a:r>
              <a:rPr lang="fr-FR" sz="1900" b="1" dirty="0">
                <a:solidFill>
                  <a:schemeClr val="accent6"/>
                </a:solidFill>
                <a:latin typeface="CenturyGothic"/>
              </a:rPr>
              <a:t>doit désormais participer au financement de sa formation. </a:t>
            </a:r>
          </a:p>
          <a:p>
            <a:pPr algn="just" fontAlgn="t"/>
            <a:endParaRPr lang="fr-FR" sz="1900" dirty="0">
              <a:latin typeface="CenturyGothic"/>
            </a:endParaRPr>
          </a:p>
          <a:p>
            <a:pPr algn="just" fontAlgn="t"/>
            <a:r>
              <a:rPr lang="fr-FR" sz="1900" b="1" dirty="0">
                <a:solidFill>
                  <a:schemeClr val="accent6"/>
                </a:solidFill>
                <a:latin typeface="CenturyGothic"/>
              </a:rPr>
              <a:t>Depuis le 1er janvier 2026, la participation financière obligatoire est fixée à 103,20 € </a:t>
            </a:r>
            <a:r>
              <a:rPr lang="fr-FR" sz="1900" dirty="0">
                <a:latin typeface="CenturyGothic"/>
              </a:rPr>
              <a:t>contre 102 € en 2025 </a:t>
            </a:r>
            <a:r>
              <a:rPr lang="fr-FR" sz="1900" dirty="0">
                <a:latin typeface="CenturyGothic"/>
                <a:hlinkClick r:id="rId2"/>
              </a:rPr>
              <a:t>sauf exceptions</a:t>
            </a:r>
            <a:r>
              <a:rPr lang="fr-FR" sz="1900" dirty="0">
                <a:latin typeface="CenturyGothic"/>
              </a:rPr>
              <a:t>. </a:t>
            </a:r>
          </a:p>
          <a:p>
            <a:pPr algn="just" fontAlgn="t"/>
            <a:endParaRPr lang="fr-FR" sz="1900" dirty="0">
              <a:latin typeface="CenturyGothic"/>
            </a:endParaRPr>
          </a:p>
          <a:p>
            <a:pPr algn="just" fontAlgn="t"/>
            <a:r>
              <a:rPr lang="fr-FR" sz="1900" dirty="0">
                <a:latin typeface="CenturyGothic"/>
              </a:rPr>
              <a:t>Cette participation financière obligatoire est automatiquement prise en compte lors de l'achat d'une formation sur la plateforme.</a:t>
            </a:r>
          </a:p>
          <a:p>
            <a:pPr algn="just"/>
            <a:endParaRPr lang="fr-FR" sz="1900" dirty="0">
              <a:solidFill>
                <a:srgbClr val="000000"/>
              </a:solidFill>
              <a:latin typeface="CenturyGothic"/>
            </a:endParaRPr>
          </a:p>
          <a:p>
            <a:pPr algn="just"/>
            <a:r>
              <a:rPr lang="fr-FR" sz="1900" dirty="0">
                <a:solidFill>
                  <a:srgbClr val="000000"/>
                </a:solidFill>
                <a:latin typeface="CenturyGothic"/>
              </a:rPr>
              <a:t>Pour plus d'information, vous trouverez sur le lien ci-dessous, une vidéo - CPF (Compte personnel de formation) : "vos questions, nos réponses"</a:t>
            </a:r>
            <a:endParaRPr lang="fr-FR" sz="1900" dirty="0">
              <a:solidFill>
                <a:srgbClr val="000000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pPr algn="just"/>
            <a:br>
              <a:rPr lang="en-US" dirty="0"/>
            </a:br>
            <a:r>
              <a:rPr lang="fr-FR" sz="1800" dirty="0">
                <a:solidFill>
                  <a:srgbClr val="000000"/>
                </a:solidFill>
                <a:ea typeface="+mj-lt"/>
                <a:cs typeface="+mj-lt"/>
                <a:hlinkClick r:id="rId3"/>
              </a:rPr>
              <a:t>https://youtu.be/RU7_v-82Wsk</a:t>
            </a:r>
            <a:r>
              <a:rPr lang="fr-FR" sz="1800" dirty="0">
                <a:solidFill>
                  <a:srgbClr val="000000"/>
                </a:solidFill>
                <a:ea typeface="+mj-lt"/>
                <a:cs typeface="+mj-lt"/>
              </a:rPr>
              <a:t> </a:t>
            </a:r>
            <a:endParaRPr lang="fr-FR" sz="1900" dirty="0">
              <a:solidFill>
                <a:srgbClr val="000000"/>
              </a:solidFill>
              <a:ea typeface="+mj-lt"/>
              <a:cs typeface="+mj-lt"/>
            </a:endParaRPr>
          </a:p>
          <a:p>
            <a:pPr algn="just" fontAlgn="t"/>
            <a:endParaRPr lang="fr-FR" sz="1900" b="1" dirty="0">
              <a:solidFill>
                <a:schemeClr val="tx2">
                  <a:lumMod val="60000"/>
                  <a:lumOff val="40000"/>
                </a:schemeClr>
              </a:solidFill>
              <a:latin typeface="CenturyGothic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3" y="28075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9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04387" y="1602658"/>
            <a:ext cx="6629566" cy="4945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900">
              <a:latin typeface="CenturyGothic"/>
            </a:endParaRPr>
          </a:p>
          <a:p>
            <a:endParaRPr lang="fr-FR" sz="1900">
              <a:latin typeface="CenturyGothic"/>
            </a:endParaRPr>
          </a:p>
          <a:p>
            <a:r>
              <a:rPr lang="fr-FR" sz="1900">
                <a:latin typeface="CenturyGothic"/>
              </a:rPr>
              <a:t>Gérée par le ministère en charge du Travail et de l'Emploi, pour le compte de l'ensemble des ministères, cette plateforme en ligne vise à offrir une solution à chaque jeune en facilitant leur entrée dans le monde du travail, en proposant des offres d’emploi, des formations, des accompagnements et des opportunités d'engagement civique ainsi qu’une multitude d’autres services. </a:t>
            </a:r>
            <a:endParaRPr lang="fr-FR" sz="1900">
              <a:latin typeface="Century Gothic" panose="020B0502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97F41D3-5262-9DEF-F986-C5F6C4B4656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>
                <a:solidFill>
                  <a:schemeClr val="accent6"/>
                </a:solidFill>
              </a:rPr>
              <a:t>Focus</a:t>
            </a:r>
            <a:r>
              <a:rPr lang="fr-FR" sz="5400"/>
              <a:t> sur la formation en France</a:t>
            </a:r>
            <a:br>
              <a:rPr lang="fr-FR" sz="5400"/>
            </a:br>
            <a:endParaRPr lang="fr-FR" sz="540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20" y="2021861"/>
            <a:ext cx="4418371" cy="20647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133" y="1472572"/>
            <a:ext cx="2676525" cy="800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1339" y="45162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>
                <a:solidFill>
                  <a:schemeClr val="accent6"/>
                </a:solidFill>
                <a:latin typeface="Marianne"/>
              </a:rPr>
              <a:t>Vous avez entre 15 et 30 ans ? Découvrez toutes les solutions pour votre avenir !</a:t>
            </a:r>
            <a:endParaRPr lang="fr-FR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8015" y="5427064"/>
            <a:ext cx="257314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1900" b="1" i="1">
                <a:solidFill>
                  <a:schemeClr val="accent6"/>
                </a:solidFill>
                <a:latin typeface="CenturyGothic"/>
                <a:hlinkClick r:id="rId4"/>
              </a:rPr>
              <a:t>1jeune1solution</a:t>
            </a:r>
            <a:r>
              <a:rPr lang="fr-FR" sz="1900" b="1" i="1">
                <a:solidFill>
                  <a:schemeClr val="accent6"/>
                </a:solidFill>
                <a:latin typeface="CenturyGothic"/>
              </a:rPr>
              <a:t>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84BA997-1CAD-7387-AD53-1144F97CFA4E}"/>
              </a:ext>
            </a:extLst>
          </p:cNvPr>
          <p:cNvSpPr txBox="1">
            <a:spLocks/>
          </p:cNvSpPr>
          <p:nvPr/>
        </p:nvSpPr>
        <p:spPr>
          <a:xfrm>
            <a:off x="636639" y="338752"/>
            <a:ext cx="5105400" cy="259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>
                <a:solidFill>
                  <a:schemeClr val="accent6"/>
                </a:solidFill>
                <a:latin typeface="CenturyGothic"/>
              </a:rPr>
              <a:t>Actualité de la formation en 2026</a:t>
            </a:r>
          </a:p>
        </p:txBody>
      </p:sp>
    </p:spTree>
    <p:extLst>
      <p:ext uri="{BB962C8B-B14F-4D97-AF65-F5344CB8AC3E}">
        <p14:creationId xmlns:p14="http://schemas.microsoft.com/office/powerpoint/2010/main" val="429295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9418" y="2021861"/>
            <a:ext cx="69245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b="1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>
              <a:solidFill>
                <a:schemeClr val="accent6"/>
              </a:solidFill>
              <a:latin typeface="CenturyGothic"/>
              <a:hlinkClick r:id="rId2"/>
            </a:endParaRPr>
          </a:p>
          <a:p>
            <a:pPr lvl="1"/>
            <a:r>
              <a:rPr lang="fr-FR" b="1" i="1"/>
              <a:t>La bonne alternance</a:t>
            </a:r>
            <a:r>
              <a:rPr lang="fr-FR" b="1"/>
              <a:t> </a:t>
            </a:r>
            <a:r>
              <a:rPr lang="fr-FR"/>
              <a:t>facilite les entrées en alternance en centralisant les opportunités d'emploi et de formation en alternance et en favorisant les </a:t>
            </a:r>
            <a:r>
              <a:rPr lang="fr-FR" b="1"/>
              <a:t>relations entre les acteurs de l'alternance</a:t>
            </a:r>
            <a:r>
              <a:rPr lang="fr-FR"/>
              <a:t> (jeunes, entreprises, organismes de formation). 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97F41D3-5262-9DEF-F986-C5F6C4B4656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>
                <a:solidFill>
                  <a:schemeClr val="accent6"/>
                </a:solidFill>
              </a:rPr>
              <a:t>Focus</a:t>
            </a:r>
            <a:r>
              <a:rPr lang="fr-FR" sz="5400"/>
              <a:t> sur la formation en France</a:t>
            </a:r>
            <a:br>
              <a:rPr lang="fr-FR" sz="5400"/>
            </a:br>
            <a:endParaRPr lang="fr-FR" sz="54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98" y="2083975"/>
            <a:ext cx="3729652" cy="29081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21861"/>
            <a:ext cx="2200275" cy="1114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2116" y="5328075"/>
            <a:ext cx="4847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err="1">
                <a:solidFill>
                  <a:schemeClr val="accent6"/>
                </a:solidFill>
                <a:hlinkClick r:id="rId2"/>
              </a:rPr>
              <a:t>labonnealternance.apprentissage</a:t>
            </a:r>
            <a:endParaRPr lang="fr-FR" sz="2400" b="1" i="1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339" y="49144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>
                <a:solidFill>
                  <a:schemeClr val="accent6"/>
                </a:solidFill>
                <a:latin typeface="Marianne"/>
              </a:rPr>
              <a:t>Trouvez emploi et formation </a:t>
            </a:r>
            <a:r>
              <a:rPr lang="fr-FR" b="1">
                <a:solidFill>
                  <a:schemeClr val="accent6"/>
                </a:solidFill>
                <a:latin typeface="Marianne"/>
              </a:rPr>
              <a:t>en alternance : </a:t>
            </a:r>
            <a:endParaRPr lang="fr-FR" b="1">
              <a:solidFill>
                <a:schemeClr val="accent6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B2B5795-CDEB-D8A1-FBE9-2E19FACDB82E}"/>
              </a:ext>
            </a:extLst>
          </p:cNvPr>
          <p:cNvSpPr txBox="1">
            <a:spLocks/>
          </p:cNvSpPr>
          <p:nvPr/>
        </p:nvSpPr>
        <p:spPr>
          <a:xfrm>
            <a:off x="636639" y="338752"/>
            <a:ext cx="5105400" cy="259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>
                <a:solidFill>
                  <a:schemeClr val="accent6"/>
                </a:solidFill>
                <a:latin typeface="CenturyGothic"/>
              </a:rPr>
              <a:t>Actualité de la formation en 2026</a:t>
            </a:r>
          </a:p>
        </p:txBody>
      </p:sp>
    </p:spTree>
    <p:extLst>
      <p:ext uri="{BB962C8B-B14F-4D97-AF65-F5344CB8AC3E}">
        <p14:creationId xmlns:p14="http://schemas.microsoft.com/office/powerpoint/2010/main" val="316904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9418" y="2021861"/>
            <a:ext cx="69245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CenturyGothic"/>
              </a:rPr>
              <a:t>Evaluation des compétences:</a:t>
            </a:r>
          </a:p>
          <a:p>
            <a:pPr marL="0" indent="0">
              <a:buNone/>
            </a:pPr>
            <a:endParaRPr lang="fr-FR" sz="2400" b="1" dirty="0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6"/>
              </a:solidFill>
              <a:latin typeface="CenturyGothic"/>
              <a:hlinkClick r:id="rId2"/>
            </a:endParaRPr>
          </a:p>
          <a:p>
            <a:pPr lvl="1"/>
            <a:r>
              <a:rPr lang="fr-FR" b="1" dirty="0" err="1"/>
              <a:t>Diagoriente</a:t>
            </a:r>
            <a:r>
              <a:rPr lang="fr-FR" dirty="0"/>
              <a:t> est une start-up d'État au service des parcours et des transitions professionnelles. Elle développe des </a:t>
            </a:r>
            <a:r>
              <a:rPr lang="fr-FR" b="1" dirty="0"/>
              <a:t>outils d'analyse</a:t>
            </a:r>
            <a:r>
              <a:rPr lang="fr-FR" dirty="0"/>
              <a:t>, de </a:t>
            </a:r>
            <a:r>
              <a:rPr lang="fr-FR" b="1" dirty="0"/>
              <a:t>valorisation </a:t>
            </a:r>
            <a:r>
              <a:rPr lang="fr-FR" dirty="0"/>
              <a:t>et de</a:t>
            </a:r>
            <a:r>
              <a:rPr lang="fr-FR" b="1" dirty="0"/>
              <a:t> cartographie des compétences</a:t>
            </a:r>
            <a:r>
              <a:rPr lang="fr-FR" dirty="0"/>
              <a:t> afin d'accompagner toute personne ainsi que l'administration et les organisations. 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97F41D3-5262-9DEF-F986-C5F6C4B4656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>
                <a:solidFill>
                  <a:schemeClr val="accent6"/>
                </a:solidFill>
              </a:rPr>
              <a:t>Focus</a:t>
            </a:r>
            <a:r>
              <a:rPr lang="fr-FR" sz="5400"/>
              <a:t> sur la formation en France</a:t>
            </a:r>
            <a:br>
              <a:rPr lang="fr-FR" sz="5400"/>
            </a:br>
            <a:endParaRPr lang="fr-FR" sz="5400"/>
          </a:p>
        </p:txBody>
      </p:sp>
      <p:sp>
        <p:nvSpPr>
          <p:cNvPr id="9" name="Rectangle 8"/>
          <p:cNvSpPr/>
          <p:nvPr/>
        </p:nvSpPr>
        <p:spPr>
          <a:xfrm>
            <a:off x="1860140" y="5514888"/>
            <a:ext cx="1730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err="1">
                <a:solidFill>
                  <a:schemeClr val="accent6"/>
                </a:solidFill>
                <a:hlinkClick r:id="rId3"/>
              </a:rPr>
              <a:t>diagoriente</a:t>
            </a:r>
            <a:r>
              <a:rPr lang="fr-FR" sz="2400" b="1" i="1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339" y="4667322"/>
            <a:ext cx="560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accent6"/>
                </a:solidFill>
                <a:latin typeface="Marianne"/>
              </a:rPr>
              <a:t>Innovation pour les </a:t>
            </a:r>
            <a:r>
              <a:rPr lang="fr-FR" b="1">
                <a:solidFill>
                  <a:schemeClr val="accent6"/>
                </a:solidFill>
                <a:latin typeface="Marianne"/>
              </a:rPr>
              <a:t>transitions professionnelles</a:t>
            </a:r>
            <a:endParaRPr lang="fr-FR" b="1">
              <a:solidFill>
                <a:schemeClr val="accent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t="28887" r="16045" b="26232"/>
          <a:stretch/>
        </p:blipFill>
        <p:spPr>
          <a:xfrm>
            <a:off x="7395978" y="2782530"/>
            <a:ext cx="2534733" cy="8455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083" y="2528388"/>
            <a:ext cx="1590675" cy="16383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C8625E-9A7C-9E8F-BDCA-BDA709C351C8}"/>
              </a:ext>
            </a:extLst>
          </p:cNvPr>
          <p:cNvSpPr txBox="1">
            <a:spLocks/>
          </p:cNvSpPr>
          <p:nvPr/>
        </p:nvSpPr>
        <p:spPr>
          <a:xfrm>
            <a:off x="636639" y="338752"/>
            <a:ext cx="5105400" cy="259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>
                <a:solidFill>
                  <a:schemeClr val="accent6"/>
                </a:solidFill>
                <a:latin typeface="CenturyGothic"/>
              </a:rPr>
              <a:t>Actualité de la formation en 2026</a:t>
            </a:r>
          </a:p>
        </p:txBody>
      </p:sp>
    </p:spTree>
    <p:extLst>
      <p:ext uri="{BB962C8B-B14F-4D97-AF65-F5344CB8AC3E}">
        <p14:creationId xmlns:p14="http://schemas.microsoft.com/office/powerpoint/2010/main" val="28042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9418" y="1843088"/>
            <a:ext cx="6924535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b="1" dirty="0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6"/>
              </a:solidFill>
              <a:latin typeface="CenturyGothic"/>
              <a:hlinkClick r:id="rId2"/>
            </a:endParaRPr>
          </a:p>
          <a:p>
            <a:pPr lvl="1"/>
            <a:r>
              <a:rPr lang="fr-FR" dirty="0"/>
              <a:t>Pour tous les titulaires d'un </a:t>
            </a:r>
            <a:r>
              <a:rPr lang="fr-FR" dirty="0">
                <a:hlinkClick r:id="rId3" tooltip="Le compte personnel de formation (CPF)"/>
              </a:rPr>
              <a:t>compte personnel de formation (CPF)</a:t>
            </a:r>
            <a:r>
              <a:rPr lang="fr-FR" dirty="0"/>
              <a:t>, le</a:t>
            </a:r>
            <a:r>
              <a:rPr lang="fr-FR" b="1" dirty="0"/>
              <a:t> </a:t>
            </a:r>
            <a:r>
              <a:rPr lang="fr-FR" dirty="0"/>
              <a:t>Passeport de compétences permet de </a:t>
            </a:r>
            <a:r>
              <a:rPr lang="fr-FR" b="1" dirty="0"/>
              <a:t>valoriser les acquis</a:t>
            </a:r>
            <a:r>
              <a:rPr lang="fr-FR" dirty="0"/>
              <a:t> obtenus lors de leurs </a:t>
            </a:r>
            <a:r>
              <a:rPr lang="fr-FR" b="1" dirty="0"/>
              <a:t>expériences professionnelles</a:t>
            </a:r>
            <a:r>
              <a:rPr lang="fr-FR" dirty="0"/>
              <a:t> et des </a:t>
            </a:r>
            <a:r>
              <a:rPr lang="fr-FR" b="1" dirty="0"/>
              <a:t>formations initiales et continues</a:t>
            </a:r>
            <a:r>
              <a:rPr lang="fr-FR" dirty="0"/>
              <a:t>, au travers de différents services de représentation et de partage des compétences. 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97F41D3-5262-9DEF-F986-C5F6C4B4656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>
                <a:solidFill>
                  <a:schemeClr val="accent6"/>
                </a:solidFill>
              </a:rPr>
              <a:t>Focus</a:t>
            </a:r>
            <a:r>
              <a:rPr lang="fr-FR" sz="5400"/>
              <a:t> sur la formation en France</a:t>
            </a:r>
            <a:br>
              <a:rPr lang="fr-FR" sz="5400"/>
            </a:br>
            <a:endParaRPr lang="fr-FR" sz="5400"/>
          </a:p>
        </p:txBody>
      </p:sp>
      <p:sp>
        <p:nvSpPr>
          <p:cNvPr id="10" name="Rectangle 9"/>
          <p:cNvSpPr/>
          <p:nvPr/>
        </p:nvSpPr>
        <p:spPr>
          <a:xfrm>
            <a:off x="0" y="5056170"/>
            <a:ext cx="560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accent6"/>
                </a:solidFill>
                <a:latin typeface="Marianne"/>
              </a:rPr>
              <a:t>Activer dès maintenant votre </a:t>
            </a:r>
            <a:r>
              <a:rPr lang="fr-FR" b="1">
                <a:solidFill>
                  <a:schemeClr val="accent6"/>
                </a:solidFill>
                <a:latin typeface="Marianne"/>
              </a:rPr>
              <a:t>passeport compétences !</a:t>
            </a:r>
            <a:endParaRPr lang="fr-FR" b="1">
              <a:solidFill>
                <a:schemeClr val="accent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6070"/>
          <a:stretch/>
        </p:blipFill>
        <p:spPr>
          <a:xfrm>
            <a:off x="6096000" y="1518459"/>
            <a:ext cx="2763554" cy="17388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67" y="2074060"/>
            <a:ext cx="4889551" cy="27117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7685" y="5910918"/>
            <a:ext cx="4063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>
                <a:hlinkClick r:id="rId6"/>
              </a:rPr>
              <a:t>Espace Passeport de compétences</a:t>
            </a:r>
            <a:endParaRPr lang="fr-FR" sz="2000" b="1" i="1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0D1413F-81A6-DAB0-8863-BDA19F36E7E3}"/>
              </a:ext>
            </a:extLst>
          </p:cNvPr>
          <p:cNvSpPr txBox="1">
            <a:spLocks/>
          </p:cNvSpPr>
          <p:nvPr/>
        </p:nvSpPr>
        <p:spPr>
          <a:xfrm>
            <a:off x="636639" y="338752"/>
            <a:ext cx="5105400" cy="259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>
                <a:solidFill>
                  <a:schemeClr val="accent6"/>
                </a:solidFill>
                <a:latin typeface="CenturyGothic"/>
              </a:rPr>
              <a:t>Actualité de la formation en 2026</a:t>
            </a:r>
          </a:p>
        </p:txBody>
      </p:sp>
    </p:spTree>
    <p:extLst>
      <p:ext uri="{BB962C8B-B14F-4D97-AF65-F5344CB8AC3E}">
        <p14:creationId xmlns:p14="http://schemas.microsoft.com/office/powerpoint/2010/main" val="35368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7394" y="1885105"/>
            <a:ext cx="5850194" cy="4370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b="1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>
              <a:solidFill>
                <a:schemeClr val="accent6"/>
              </a:solidFill>
              <a:latin typeface="CenturyGothic"/>
              <a:hlinkClick r:id="rId2"/>
            </a:endParaRPr>
          </a:p>
          <a:p>
            <a:pPr lvl="1"/>
            <a:r>
              <a:rPr lang="fr-FR" b="1"/>
              <a:t>La plateforme AGORA</a:t>
            </a:r>
            <a:r>
              <a:rPr lang="fr-FR"/>
              <a:t> est un espace de partage d'informations dédiées au suivi des parcours de formation de chaque individu.  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97F41D3-5262-9DEF-F986-C5F6C4B4656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>
                <a:solidFill>
                  <a:schemeClr val="accent6"/>
                </a:solidFill>
              </a:rPr>
              <a:t>Focus</a:t>
            </a:r>
            <a:r>
              <a:rPr lang="fr-FR" sz="5400"/>
              <a:t> sur la formation en France</a:t>
            </a:r>
            <a:br>
              <a:rPr lang="fr-FR" sz="5400"/>
            </a:br>
            <a:endParaRPr lang="fr-FR" sz="5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88" y="2021861"/>
            <a:ext cx="2361964" cy="13040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85" y="1945251"/>
            <a:ext cx="5570487" cy="2946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1217" y="5886672"/>
            <a:ext cx="1513196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000" b="1">
                <a:hlinkClick r:id="rId5"/>
              </a:rPr>
              <a:t>hub-agora</a:t>
            </a:r>
            <a:r>
              <a:rPr lang="fr-FR" sz="2000" b="1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4425" y="5102174"/>
            <a:ext cx="5929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6"/>
                </a:solidFill>
                <a:latin typeface="Marianne"/>
                <a:cs typeface="Mangal" panose="02040503050203030202" pitchFamily="18" charset="0"/>
              </a:rPr>
              <a:t>Simplifier et améliorer le suivi des parcours de formation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FB1CF24-33DF-6ABF-9093-FB06458EF040}"/>
              </a:ext>
            </a:extLst>
          </p:cNvPr>
          <p:cNvSpPr txBox="1">
            <a:spLocks/>
          </p:cNvSpPr>
          <p:nvPr/>
        </p:nvSpPr>
        <p:spPr>
          <a:xfrm>
            <a:off x="636639" y="338752"/>
            <a:ext cx="5105400" cy="259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>
                <a:solidFill>
                  <a:schemeClr val="accent6"/>
                </a:solidFill>
                <a:latin typeface="CenturyGothic"/>
              </a:rPr>
              <a:t>Actualité de la formation en 2026</a:t>
            </a:r>
          </a:p>
        </p:txBody>
      </p:sp>
    </p:spTree>
    <p:extLst>
      <p:ext uri="{BB962C8B-B14F-4D97-AF65-F5344CB8AC3E}">
        <p14:creationId xmlns:p14="http://schemas.microsoft.com/office/powerpoint/2010/main" val="158200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7394" y="1885105"/>
            <a:ext cx="5850194" cy="4370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>
                <a:latin typeface="CenturyGothic"/>
              </a:rPr>
              <a:t>Les grands défis de la formation professionnelle et des différents services numériques d’État :</a:t>
            </a:r>
          </a:p>
          <a:p>
            <a:pPr marL="0" indent="0">
              <a:buNone/>
            </a:pPr>
            <a:endParaRPr lang="fr-FR" sz="2400" b="1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0" indent="0">
              <a:buNone/>
            </a:pPr>
            <a:endParaRPr lang="fr-FR" sz="2400" b="1">
              <a:solidFill>
                <a:schemeClr val="accent6"/>
              </a:solidFill>
              <a:latin typeface="CenturyGothic"/>
              <a:hlinkClick r:id="rId2"/>
            </a:endParaRPr>
          </a:p>
          <a:p>
            <a:pPr marL="914400" lvl="2" indent="0">
              <a:buNone/>
            </a:pPr>
            <a:r>
              <a:rPr lang="fr-FR" b="1"/>
              <a:t>La validation des acquis de l’expérience (VAE)</a:t>
            </a:r>
            <a:r>
              <a:rPr lang="fr-FR"/>
              <a:t>, permet de faire évoluer sa carrière, changer de travail ou encore envisager un retour à l’emploi. Troisième voie d’accès à un diplôme, ce dispositif permet de faire reconnaître ses compétences. 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97F41D3-5262-9DEF-F986-C5F6C4B4656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>
                <a:solidFill>
                  <a:schemeClr val="accent6"/>
                </a:solidFill>
              </a:rPr>
              <a:t>Focus</a:t>
            </a:r>
            <a:r>
              <a:rPr lang="fr-FR" sz="5400"/>
              <a:t> sur la formation en France</a:t>
            </a:r>
            <a:br>
              <a:rPr lang="fr-FR" sz="5400"/>
            </a:br>
            <a:endParaRPr lang="fr-FR" sz="5400"/>
          </a:p>
        </p:txBody>
      </p:sp>
      <p:sp>
        <p:nvSpPr>
          <p:cNvPr id="10" name="Rectangle 9"/>
          <p:cNvSpPr/>
          <p:nvPr/>
        </p:nvSpPr>
        <p:spPr>
          <a:xfrm>
            <a:off x="70669" y="5144660"/>
            <a:ext cx="560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accent6"/>
                </a:solidFill>
                <a:latin typeface="Marianne"/>
              </a:rPr>
              <a:t>Faire valider ses compétences par un</a:t>
            </a:r>
            <a:br>
              <a:rPr lang="fr-FR">
                <a:solidFill>
                  <a:schemeClr val="accent6"/>
                </a:solidFill>
                <a:latin typeface="Marianne"/>
              </a:rPr>
            </a:br>
            <a:r>
              <a:rPr lang="fr-FR">
                <a:solidFill>
                  <a:schemeClr val="accent6"/>
                </a:solidFill>
                <a:latin typeface="Marianne"/>
              </a:rPr>
              <a:t>diplôme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65" y="2021861"/>
            <a:ext cx="3924300" cy="27497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8755" y="5886672"/>
            <a:ext cx="179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hlinkClick r:id="rId4"/>
              </a:rPr>
              <a:t>demande de vae</a:t>
            </a:r>
            <a:r>
              <a:rPr lang="fr-FR"/>
              <a:t>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290" y="2932706"/>
            <a:ext cx="2343150" cy="1228725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235EFE1F-DE77-3898-2EEA-E076EDD49D4D}"/>
              </a:ext>
            </a:extLst>
          </p:cNvPr>
          <p:cNvSpPr txBox="1">
            <a:spLocks/>
          </p:cNvSpPr>
          <p:nvPr/>
        </p:nvSpPr>
        <p:spPr>
          <a:xfrm>
            <a:off x="636639" y="338752"/>
            <a:ext cx="5105400" cy="259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>
                <a:solidFill>
                  <a:schemeClr val="accent6"/>
                </a:solidFill>
                <a:latin typeface="CenturyGothic"/>
              </a:rPr>
              <a:t>Actualité de la formation en 2026</a:t>
            </a:r>
          </a:p>
        </p:txBody>
      </p:sp>
    </p:spTree>
    <p:extLst>
      <p:ext uri="{BB962C8B-B14F-4D97-AF65-F5344CB8AC3E}">
        <p14:creationId xmlns:p14="http://schemas.microsoft.com/office/powerpoint/2010/main" val="30570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2A531-413C-48A9-D87B-17F5919D0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1D54F1E-E955-6B9C-D411-B6F12953DD3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>
                <a:solidFill>
                  <a:schemeClr val="accent6"/>
                </a:solidFill>
              </a:rPr>
              <a:t>Focus</a:t>
            </a:r>
            <a:r>
              <a:rPr lang="fr-FR" sz="5400"/>
              <a:t> sur les dispositifs de formation du salarié du secteur privé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B41AE2E-53CB-7E33-CCEF-A991180D9CA4}"/>
              </a:ext>
            </a:extLst>
          </p:cNvPr>
          <p:cNvSpPr txBox="1">
            <a:spLocks/>
          </p:cNvSpPr>
          <p:nvPr/>
        </p:nvSpPr>
        <p:spPr>
          <a:xfrm>
            <a:off x="991418" y="2187399"/>
            <a:ext cx="9983823" cy="41174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Le</a:t>
            </a:r>
            <a:r>
              <a:rPr lang="fr-FR" sz="2200" dirty="0">
                <a:latin typeface="Calibri Light"/>
                <a:ea typeface="Calibri Light"/>
                <a:cs typeface="Calibri Light"/>
              </a:rPr>
              <a:t> salarié du secteur privé a accès à plusieurs dispositifs de formation. Certains permettent au salarié de choisir librement sa formation, d'autres sont encadrés par l'employeur.</a:t>
            </a:r>
            <a:endParaRPr lang="fr-FR" dirty="0">
              <a:ea typeface="Calibri"/>
              <a:cs typeface="Calibri"/>
            </a:endParaRPr>
          </a:p>
          <a:p>
            <a:pPr marL="0" indent="0">
              <a:buNone/>
            </a:pPr>
            <a:endParaRPr lang="fr-FR" sz="22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chemeClr val="accent6"/>
                </a:solidFill>
                <a:latin typeface="Calibri Light"/>
                <a:ea typeface="Calibri Light"/>
                <a:cs typeface="Calibri Light"/>
              </a:rPr>
              <a:t>Dispositifs par le salarié : 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200" dirty="0">
                <a:latin typeface="Calibri Light"/>
                <a:ea typeface="Calibri Light"/>
                <a:cs typeface="Calibri Light"/>
              </a:rPr>
              <a:t>CPF (évoqué plus haut)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200" dirty="0">
                <a:latin typeface="Calibri Light"/>
                <a:ea typeface="Calibri Light"/>
                <a:cs typeface="Calibri Light"/>
              </a:rPr>
              <a:t>Projet de transition professionnelle 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200" dirty="0">
                <a:latin typeface="Calibri Light"/>
                <a:ea typeface="Calibri Light"/>
                <a:cs typeface="Calibri Light"/>
              </a:rPr>
              <a:t>Reconversion ou promotion par alternance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endParaRPr lang="fr-FR" sz="22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chemeClr val="accent6"/>
                </a:solidFill>
                <a:latin typeface="Calibri Light"/>
                <a:ea typeface="Calibri Light"/>
                <a:cs typeface="Calibri Light"/>
              </a:rPr>
              <a:t>Dispositifs par l'entreprise :</a:t>
            </a:r>
            <a:r>
              <a:rPr lang="fr-FR" sz="2200" dirty="0">
                <a:latin typeface="Calibri Light"/>
                <a:ea typeface="Calibri Light"/>
                <a:cs typeface="Calibri Light"/>
              </a:rPr>
              <a:t> </a:t>
            </a:r>
            <a:endParaRPr lang="fr-FR" dirty="0"/>
          </a:p>
          <a:p>
            <a:pPr marL="0" indent="0">
              <a:buNone/>
            </a:pPr>
            <a:r>
              <a:rPr lang="fr-FR" sz="2200" dirty="0">
                <a:latin typeface="Calibri Light"/>
                <a:ea typeface="Calibri Light"/>
                <a:cs typeface="Calibri Light"/>
              </a:rPr>
              <a:t>- Le plan de développement des compétences de l'entreprise décrit l'ensemble des formations proposées par l'employeur à ses salariés.</a:t>
            </a:r>
          </a:p>
          <a:p>
            <a:pPr marL="342900" indent="-342900">
              <a:buFont typeface="Calibri"/>
              <a:buChar char="-"/>
            </a:pPr>
            <a:r>
              <a:rPr lang="fr-FR" sz="2200" dirty="0">
                <a:latin typeface="Calibri Light"/>
                <a:ea typeface="Calibri Light"/>
                <a:cs typeface="Calibri Light"/>
              </a:rPr>
              <a:t>La reconversion ou promotion par alternance (Pro A), le niveau de qualification du salarié doit être inférieur à celui correspondant au grade de la licence (bac+3).</a:t>
            </a:r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281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DCA3874FE5A429E5664BB00DA29F1" ma:contentTypeVersion="0" ma:contentTypeDescription="Crée un document." ma:contentTypeScope="" ma:versionID="b1d38d152198cd256e7c5a3d5c0293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9028b6788f95684bad4f0cdee3402c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196300-3791-45E9-8DFA-E34314E7C4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2DEA39-8F24-4302-BDFD-24A2923AF25A}"/>
</file>

<file path=customXml/itemProps3.xml><?xml version="1.0" encoding="utf-8"?>
<ds:datastoreItem xmlns:ds="http://schemas.openxmlformats.org/officeDocument/2006/customXml" ds:itemID="{629E8A33-7CB1-408C-8C27-2FF064E1A8DB}">
  <ds:schemaRefs>
    <ds:schemaRef ds:uri="e85bf7da-ae86-49f9-979c-e9a48f76cdb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Grand écran</PresentationFormat>
  <Paragraphs>121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CenturyGothic</vt:lpstr>
      <vt:lpstr>Marianne</vt:lpstr>
      <vt:lpstr>Thème Office</vt:lpstr>
      <vt:lpstr>Commission formation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saviez-vous   </vt:lpstr>
      <vt:lpstr>Le saviez-vous   </vt:lpstr>
      <vt:lpstr>Présentation PowerPoint</vt:lpstr>
      <vt:lpstr>Le saviez-vous   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formation Etat des lieux 2022</dc:title>
  <dc:creator>restelli</dc:creator>
  <cp:lastModifiedBy>PAPST Justine</cp:lastModifiedBy>
  <cp:revision>1</cp:revision>
  <cp:lastPrinted>2025-01-27T10:05:31Z</cp:lastPrinted>
  <dcterms:created xsi:type="dcterms:W3CDTF">2022-12-09T18:23:45Z</dcterms:created>
  <dcterms:modified xsi:type="dcterms:W3CDTF">2026-01-27T12:02:49Z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0x010100E94DCA3874FE5A429E5664BB00DA29F1</vt:lpwstr>
  </property>
  <property fmtid="{D5CDD505-2E9C-101B-9397-08002B2CF9AE}" pid="3" name="Order">
    <vt:r8>3336800</vt:r8>
  </property>
  <property fmtid="{D5CDD505-2E9C-101B-9397-08002B2CF9AE}" pid="4" name="MediaServiceImageTags">
    <vt:lpwstr/>
  </property>
</Properties>
</file>