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70" r:id="rId6"/>
    <p:sldId id="271" r:id="rId7"/>
    <p:sldId id="278" r:id="rId8"/>
    <p:sldId id="257" r:id="rId9"/>
    <p:sldId id="274" r:id="rId10"/>
    <p:sldId id="276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390"/>
    <a:srgbClr val="5B9BD5"/>
    <a:srgbClr val="FFC412"/>
    <a:srgbClr val="F2A695"/>
    <a:srgbClr val="FEFDCF"/>
    <a:srgbClr val="FF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DBC3A-DDE9-497F-BFD1-953307C19043}" v="141" dt="2026-01-27T15:58:53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6"/>
    <p:restoredTop sz="94648"/>
  </p:normalViewPr>
  <p:slideViewPr>
    <p:cSldViewPr snapToGrid="0">
      <p:cViewPr varScale="1">
        <p:scale>
          <a:sx n="105" d="100"/>
          <a:sy n="105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Sébastien" userId="eec192cd-b684-4e70-b517-8147ba90d49a" providerId="ADAL" clId="{F11D5333-E2AB-41C1-ADFD-BB06AEF5B1F6}"/>
    <pc:docChg chg="modSld">
      <pc:chgData name="COLIN Sébastien" userId="eec192cd-b684-4e70-b517-8147ba90d49a" providerId="ADAL" clId="{F11D5333-E2AB-41C1-ADFD-BB06AEF5B1F6}" dt="2026-01-27T16:18:23.972" v="3" actId="5793"/>
      <pc:docMkLst>
        <pc:docMk/>
      </pc:docMkLst>
      <pc:sldChg chg="modSp mod">
        <pc:chgData name="COLIN Sébastien" userId="eec192cd-b684-4e70-b517-8147ba90d49a" providerId="ADAL" clId="{F11D5333-E2AB-41C1-ADFD-BB06AEF5B1F6}" dt="2026-01-27T16:18:23.972" v="3" actId="5793"/>
        <pc:sldMkLst>
          <pc:docMk/>
          <pc:sldMk cId="2851016155" sldId="276"/>
        </pc:sldMkLst>
        <pc:graphicFrameChg chg="modGraphic">
          <ac:chgData name="COLIN Sébastien" userId="eec192cd-b684-4e70-b517-8147ba90d49a" providerId="ADAL" clId="{F11D5333-E2AB-41C1-ADFD-BB06AEF5B1F6}" dt="2026-01-27T16:18:23.972" v="3" actId="5793"/>
          <ac:graphicFrameMkLst>
            <pc:docMk/>
            <pc:sldMk cId="2851016155" sldId="276"/>
            <ac:graphicFrameMk id="6" creationId="{4F0000FB-10D2-832F-DEE5-CD80C9211BB5}"/>
          </ac:graphicFrameMkLst>
        </pc:graphicFrameChg>
      </pc:sldChg>
      <pc:sldChg chg="modSp mod">
        <pc:chgData name="COLIN Sébastien" userId="eec192cd-b684-4e70-b517-8147ba90d49a" providerId="ADAL" clId="{F11D5333-E2AB-41C1-ADFD-BB06AEF5B1F6}" dt="2026-01-27T16:17:43.387" v="0" actId="20577"/>
        <pc:sldMkLst>
          <pc:docMk/>
          <pc:sldMk cId="594251132" sldId="279"/>
        </pc:sldMkLst>
        <pc:spChg chg="mod">
          <ac:chgData name="COLIN Sébastien" userId="eec192cd-b684-4e70-b517-8147ba90d49a" providerId="ADAL" clId="{F11D5333-E2AB-41C1-ADFD-BB06AEF5B1F6}" dt="2026-01-27T16:17:43.387" v="0" actId="20577"/>
          <ac:spMkLst>
            <pc:docMk/>
            <pc:sldMk cId="594251132" sldId="279"/>
            <ac:spMk id="2" creationId="{E57A6BC5-32B5-836E-857D-073C61C8FFB6}"/>
          </ac:spMkLst>
        </pc:spChg>
      </pc:sldChg>
    </pc:docChg>
  </pc:docChgLst>
  <pc:docChgLst>
    <pc:chgData name="PAPST Justine" userId="a1b0af72-dcf1-455b-938a-dffd204ac2ef" providerId="ADAL" clId="{74A237C2-BD21-4CBC-AE5B-141C0961B287}"/>
    <pc:docChg chg="undo custSel addSld delSld modSld">
      <pc:chgData name="PAPST Justine" userId="a1b0af72-dcf1-455b-938a-dffd204ac2ef" providerId="ADAL" clId="{74A237C2-BD21-4CBC-AE5B-141C0961B287}" dt="2026-01-27T16:01:07.119" v="2228" actId="20577"/>
      <pc:docMkLst>
        <pc:docMk/>
      </pc:docMkLst>
      <pc:sldChg chg="addSp delSp modSp mod">
        <pc:chgData name="PAPST Justine" userId="a1b0af72-dcf1-455b-938a-dffd204ac2ef" providerId="ADAL" clId="{74A237C2-BD21-4CBC-AE5B-141C0961B287}" dt="2026-01-27T16:01:07.119" v="2228" actId="20577"/>
        <pc:sldMkLst>
          <pc:docMk/>
          <pc:sldMk cId="501661370" sldId="256"/>
        </pc:sldMkLst>
        <pc:spChg chg="mod">
          <ac:chgData name="PAPST Justine" userId="a1b0af72-dcf1-455b-938a-dffd204ac2ef" providerId="ADAL" clId="{74A237C2-BD21-4CBC-AE5B-141C0961B287}" dt="2026-01-27T16:01:07.119" v="2228" actId="20577"/>
          <ac:spMkLst>
            <pc:docMk/>
            <pc:sldMk cId="501661370" sldId="256"/>
            <ac:spMk id="7" creationId="{E62BE4F8-24F8-4265-5887-FA0F034B5407}"/>
          </ac:spMkLst>
        </pc:spChg>
        <pc:picChg chg="add mod">
          <ac:chgData name="PAPST Justine" userId="a1b0af72-dcf1-455b-938a-dffd204ac2ef" providerId="ADAL" clId="{74A237C2-BD21-4CBC-AE5B-141C0961B287}" dt="2026-01-16T14:37:16.937" v="17" actId="1076"/>
          <ac:picMkLst>
            <pc:docMk/>
            <pc:sldMk cId="501661370" sldId="256"/>
            <ac:picMk id="4" creationId="{A5CBEDF3-159A-D238-1BF5-317D6976ACB9}"/>
          </ac:picMkLst>
        </pc:picChg>
      </pc:sldChg>
      <pc:sldChg chg="addSp delSp modSp mod">
        <pc:chgData name="PAPST Justine" userId="a1b0af72-dcf1-455b-938a-dffd204ac2ef" providerId="ADAL" clId="{74A237C2-BD21-4CBC-AE5B-141C0961B287}" dt="2026-01-27T12:07:01.392" v="2166" actId="1076"/>
        <pc:sldMkLst>
          <pc:docMk/>
          <pc:sldMk cId="1866392285" sldId="257"/>
        </pc:sldMkLst>
        <pc:spChg chg="mod">
          <ac:chgData name="PAPST Justine" userId="a1b0af72-dcf1-455b-938a-dffd204ac2ef" providerId="ADAL" clId="{74A237C2-BD21-4CBC-AE5B-141C0961B287}" dt="2026-01-19T13:05:33.808" v="123"/>
          <ac:spMkLst>
            <pc:docMk/>
            <pc:sldMk cId="1866392285" sldId="257"/>
            <ac:spMk id="2" creationId="{392CFF73-170F-8BBA-1062-F570D98A112B}"/>
          </ac:spMkLst>
        </pc:spChg>
        <pc:spChg chg="add mod">
          <ac:chgData name="PAPST Justine" userId="a1b0af72-dcf1-455b-938a-dffd204ac2ef" providerId="ADAL" clId="{74A237C2-BD21-4CBC-AE5B-141C0961B287}" dt="2026-01-21T08:17:09.224" v="1012" actId="207"/>
          <ac:spMkLst>
            <pc:docMk/>
            <pc:sldMk cId="1866392285" sldId="257"/>
            <ac:spMk id="3" creationId="{29A6122C-2F5C-9701-3B50-0F2B7AEE382C}"/>
          </ac:spMkLst>
        </pc:spChg>
        <pc:spChg chg="add mod">
          <ac:chgData name="PAPST Justine" userId="a1b0af72-dcf1-455b-938a-dffd204ac2ef" providerId="ADAL" clId="{74A237C2-BD21-4CBC-AE5B-141C0961B287}" dt="2026-01-27T12:07:01.392" v="2166" actId="1076"/>
          <ac:spMkLst>
            <pc:docMk/>
            <pc:sldMk cId="1866392285" sldId="257"/>
            <ac:spMk id="5" creationId="{596C3AAA-ACAF-6676-492D-D97592D262FB}"/>
          </ac:spMkLst>
        </pc:spChg>
        <pc:spChg chg="mod">
          <ac:chgData name="PAPST Justine" userId="a1b0af72-dcf1-455b-938a-dffd204ac2ef" providerId="ADAL" clId="{74A237C2-BD21-4CBC-AE5B-141C0961B287}" dt="2026-01-21T08:14:47.008" v="886" actId="1076"/>
          <ac:spMkLst>
            <pc:docMk/>
            <pc:sldMk cId="1866392285" sldId="257"/>
            <ac:spMk id="8" creationId="{A5A636E8-59D8-96F1-09C3-ACB91BFF86FB}"/>
          </ac:spMkLst>
        </pc:spChg>
        <pc:spChg chg="mod">
          <ac:chgData name="PAPST Justine" userId="a1b0af72-dcf1-455b-938a-dffd204ac2ef" providerId="ADAL" clId="{74A237C2-BD21-4CBC-AE5B-141C0961B287}" dt="2026-01-21T08:14:43.004" v="885" actId="1076"/>
          <ac:spMkLst>
            <pc:docMk/>
            <pc:sldMk cId="1866392285" sldId="257"/>
            <ac:spMk id="10" creationId="{4B67FE8F-4213-4098-26B8-C95E0CFF7370}"/>
          </ac:spMkLst>
        </pc:spChg>
        <pc:spChg chg="mod">
          <ac:chgData name="PAPST Justine" userId="a1b0af72-dcf1-455b-938a-dffd204ac2ef" providerId="ADAL" clId="{74A237C2-BD21-4CBC-AE5B-141C0961B287}" dt="2026-01-21T08:18:41.195" v="1065" actId="1076"/>
          <ac:spMkLst>
            <pc:docMk/>
            <pc:sldMk cId="1866392285" sldId="257"/>
            <ac:spMk id="12" creationId="{A5A636E8-59D8-96F1-09C3-ACB91BFF86FB}"/>
          </ac:spMkLst>
        </pc:spChg>
        <pc:picChg chg="add mod">
          <ac:chgData name="PAPST Justine" userId="a1b0af72-dcf1-455b-938a-dffd204ac2ef" providerId="ADAL" clId="{74A237C2-BD21-4CBC-AE5B-141C0961B287}" dt="2026-01-21T08:18:44.799" v="1066" actId="1076"/>
          <ac:picMkLst>
            <pc:docMk/>
            <pc:sldMk cId="1866392285" sldId="257"/>
            <ac:picMk id="4" creationId="{1534738C-510F-CBCD-6994-CFDF7C0213E2}"/>
          </ac:picMkLst>
        </pc:picChg>
      </pc:sldChg>
      <pc:sldChg chg="addSp delSp modSp mod">
        <pc:chgData name="PAPST Justine" userId="a1b0af72-dcf1-455b-938a-dffd204ac2ef" providerId="ADAL" clId="{74A237C2-BD21-4CBC-AE5B-141C0961B287}" dt="2026-01-21T08:13:14.356" v="870" actId="108"/>
        <pc:sldMkLst>
          <pc:docMk/>
          <pc:sldMk cId="592553766" sldId="270"/>
        </pc:sldMkLst>
        <pc:spChg chg="add mod">
          <ac:chgData name="PAPST Justine" userId="a1b0af72-dcf1-455b-938a-dffd204ac2ef" providerId="ADAL" clId="{74A237C2-BD21-4CBC-AE5B-141C0961B287}" dt="2026-01-21T08:13:10.750" v="869" actId="108"/>
          <ac:spMkLst>
            <pc:docMk/>
            <pc:sldMk cId="592553766" sldId="270"/>
            <ac:spMk id="2" creationId="{C57AAC1D-8821-CE72-7772-8AC20936A7C9}"/>
          </ac:spMkLst>
        </pc:spChg>
        <pc:spChg chg="mod">
          <ac:chgData name="PAPST Justine" userId="a1b0af72-dcf1-455b-938a-dffd204ac2ef" providerId="ADAL" clId="{74A237C2-BD21-4CBC-AE5B-141C0961B287}" dt="2026-01-16T14:37:40.541" v="31" actId="20577"/>
          <ac:spMkLst>
            <pc:docMk/>
            <pc:sldMk cId="592553766" sldId="270"/>
            <ac:spMk id="4" creationId="{A97F41D3-5262-9DEF-F986-C5F6C4B46564}"/>
          </ac:spMkLst>
        </pc:spChg>
        <pc:spChg chg="add mod">
          <ac:chgData name="PAPST Justine" userId="a1b0af72-dcf1-455b-938a-dffd204ac2ef" providerId="ADAL" clId="{74A237C2-BD21-4CBC-AE5B-141C0961B287}" dt="2026-01-21T08:13:14.356" v="870" actId="108"/>
          <ac:spMkLst>
            <pc:docMk/>
            <pc:sldMk cId="592553766" sldId="270"/>
            <ac:spMk id="5" creationId="{7E58EF4C-0535-74CE-7611-075DE4E7ED16}"/>
          </ac:spMkLst>
        </pc:spChg>
        <pc:picChg chg="add mod">
          <ac:chgData name="PAPST Justine" userId="a1b0af72-dcf1-455b-938a-dffd204ac2ef" providerId="ADAL" clId="{74A237C2-BD21-4CBC-AE5B-141C0961B287}" dt="2026-01-20T08:38:32.214" v="796" actId="1076"/>
          <ac:picMkLst>
            <pc:docMk/>
            <pc:sldMk cId="592553766" sldId="270"/>
            <ac:picMk id="3" creationId="{C85A4521-D95B-9FA4-B071-0DE14EB179CA}"/>
          </ac:picMkLst>
        </pc:picChg>
      </pc:sldChg>
      <pc:sldChg chg="addSp delSp modSp mod">
        <pc:chgData name="PAPST Justine" userId="a1b0af72-dcf1-455b-938a-dffd204ac2ef" providerId="ADAL" clId="{74A237C2-BD21-4CBC-AE5B-141C0961B287}" dt="2026-01-16T14:53:29.777" v="45" actId="962"/>
        <pc:sldMkLst>
          <pc:docMk/>
          <pc:sldMk cId="2460033727" sldId="271"/>
        </pc:sldMkLst>
        <pc:spChg chg="mod">
          <ac:chgData name="PAPST Justine" userId="a1b0af72-dcf1-455b-938a-dffd204ac2ef" providerId="ADAL" clId="{74A237C2-BD21-4CBC-AE5B-141C0961B287}" dt="2026-01-16T14:53:17.449" v="41" actId="20577"/>
          <ac:spMkLst>
            <pc:docMk/>
            <pc:sldMk cId="2460033727" sldId="271"/>
            <ac:spMk id="5" creationId="{A97F41D3-5262-9DEF-F986-C5F6C4B46564}"/>
          </ac:spMkLst>
        </pc:spChg>
        <pc:picChg chg="add mod">
          <ac:chgData name="PAPST Justine" userId="a1b0af72-dcf1-455b-938a-dffd204ac2ef" providerId="ADAL" clId="{74A237C2-BD21-4CBC-AE5B-141C0961B287}" dt="2026-01-16T14:53:29.777" v="45" actId="962"/>
          <ac:picMkLst>
            <pc:docMk/>
            <pc:sldMk cId="2460033727" sldId="271"/>
            <ac:picMk id="3" creationId="{DBF67731-AFE5-C49F-7E6E-1F3BA53046E3}"/>
          </ac:picMkLst>
        </pc:picChg>
      </pc:sldChg>
      <pc:sldChg chg="addSp delSp modSp mod">
        <pc:chgData name="PAPST Justine" userId="a1b0af72-dcf1-455b-938a-dffd204ac2ef" providerId="ADAL" clId="{74A237C2-BD21-4CBC-AE5B-141C0961B287}" dt="2026-01-21T08:20:48.466" v="1123" actId="1076"/>
        <pc:sldMkLst>
          <pc:docMk/>
          <pc:sldMk cId="4195027424" sldId="274"/>
        </pc:sldMkLst>
        <pc:spChg chg="mod">
          <ac:chgData name="PAPST Justine" userId="a1b0af72-dcf1-455b-938a-dffd204ac2ef" providerId="ADAL" clId="{74A237C2-BD21-4CBC-AE5B-141C0961B287}" dt="2026-01-21T08:20:10.722" v="1110" actId="404"/>
          <ac:spMkLst>
            <pc:docMk/>
            <pc:sldMk cId="4195027424" sldId="274"/>
            <ac:spMk id="2" creationId="{392CFF73-170F-8BBA-1062-F570D98A112B}"/>
          </ac:spMkLst>
        </pc:spChg>
        <pc:picChg chg="add mod">
          <ac:chgData name="PAPST Justine" userId="a1b0af72-dcf1-455b-938a-dffd204ac2ef" providerId="ADAL" clId="{74A237C2-BD21-4CBC-AE5B-141C0961B287}" dt="2026-01-21T08:20:15.670" v="1111" actId="1076"/>
          <ac:picMkLst>
            <pc:docMk/>
            <pc:sldMk cId="4195027424" sldId="274"/>
            <ac:picMk id="4" creationId="{E37CB07A-59B8-8C15-3305-41609626F36E}"/>
          </ac:picMkLst>
        </pc:picChg>
        <pc:picChg chg="add mod">
          <ac:chgData name="PAPST Justine" userId="a1b0af72-dcf1-455b-938a-dffd204ac2ef" providerId="ADAL" clId="{74A237C2-BD21-4CBC-AE5B-141C0961B287}" dt="2026-01-21T08:20:48.466" v="1123" actId="1076"/>
          <ac:picMkLst>
            <pc:docMk/>
            <pc:sldMk cId="4195027424" sldId="274"/>
            <ac:picMk id="6" creationId="{BD3471D7-8D52-900E-5556-16507B9A04DD}"/>
          </ac:picMkLst>
        </pc:picChg>
        <pc:picChg chg="add mod">
          <ac:chgData name="PAPST Justine" userId="a1b0af72-dcf1-455b-938a-dffd204ac2ef" providerId="ADAL" clId="{74A237C2-BD21-4CBC-AE5B-141C0961B287}" dt="2026-01-21T08:20:18.233" v="1112" actId="1076"/>
          <ac:picMkLst>
            <pc:docMk/>
            <pc:sldMk cId="4195027424" sldId="274"/>
            <ac:picMk id="7" creationId="{9AF8263A-DE9C-B77F-58C6-77BE0C77CA21}"/>
          </ac:picMkLst>
        </pc:picChg>
        <pc:picChg chg="add mod">
          <ac:chgData name="PAPST Justine" userId="a1b0af72-dcf1-455b-938a-dffd204ac2ef" providerId="ADAL" clId="{74A237C2-BD21-4CBC-AE5B-141C0961B287}" dt="2026-01-21T08:20:46.014" v="1122" actId="1076"/>
          <ac:picMkLst>
            <pc:docMk/>
            <pc:sldMk cId="4195027424" sldId="274"/>
            <ac:picMk id="10" creationId="{91AEB65F-F198-1CC7-0315-C13DB4659768}"/>
          </ac:picMkLst>
        </pc:picChg>
      </pc:sldChg>
      <pc:sldChg chg="addSp delSp modSp mod setBg">
        <pc:chgData name="PAPST Justine" userId="a1b0af72-dcf1-455b-938a-dffd204ac2ef" providerId="ADAL" clId="{74A237C2-BD21-4CBC-AE5B-141C0961B287}" dt="2026-01-21T08:56:22.148" v="1478" actId="20577"/>
        <pc:sldMkLst>
          <pc:docMk/>
          <pc:sldMk cId="2851016155" sldId="276"/>
        </pc:sldMkLst>
        <pc:spChg chg="mod">
          <ac:chgData name="PAPST Justine" userId="a1b0af72-dcf1-455b-938a-dffd204ac2ef" providerId="ADAL" clId="{74A237C2-BD21-4CBC-AE5B-141C0961B287}" dt="2026-01-19T13:05:33.808" v="123"/>
          <ac:spMkLst>
            <pc:docMk/>
            <pc:sldMk cId="2851016155" sldId="276"/>
            <ac:spMk id="2" creationId="{392CFF73-170F-8BBA-1062-F570D98A112B}"/>
          </ac:spMkLst>
        </pc:spChg>
        <pc:spChg chg="mod">
          <ac:chgData name="PAPST Justine" userId="a1b0af72-dcf1-455b-938a-dffd204ac2ef" providerId="ADAL" clId="{74A237C2-BD21-4CBC-AE5B-141C0961B287}" dt="2026-01-19T13:09:13.081" v="162" actId="1076"/>
          <ac:spMkLst>
            <pc:docMk/>
            <pc:sldMk cId="2851016155" sldId="276"/>
            <ac:spMk id="4" creationId="{00000000-0000-0000-0000-000000000000}"/>
          </ac:spMkLst>
        </pc:spChg>
        <pc:spChg chg="add mod">
          <ac:chgData name="PAPST Justine" userId="a1b0af72-dcf1-455b-938a-dffd204ac2ef" providerId="ADAL" clId="{74A237C2-BD21-4CBC-AE5B-141C0961B287}" dt="2026-01-21T08:55:32.027" v="1464" actId="20577"/>
          <ac:spMkLst>
            <pc:docMk/>
            <pc:sldMk cId="2851016155" sldId="276"/>
            <ac:spMk id="11" creationId="{CFA55A16-BA8D-49D9-A3E5-89C31191779F}"/>
          </ac:spMkLst>
        </pc:spChg>
        <pc:spChg chg="add mod">
          <ac:chgData name="PAPST Justine" userId="a1b0af72-dcf1-455b-938a-dffd204ac2ef" providerId="ADAL" clId="{74A237C2-BD21-4CBC-AE5B-141C0961B287}" dt="2026-01-21T08:55:54.221" v="1471" actId="20577"/>
          <ac:spMkLst>
            <pc:docMk/>
            <pc:sldMk cId="2851016155" sldId="276"/>
            <ac:spMk id="12" creationId="{CFA55A16-BA8D-49D9-A3E5-89C31191779F}"/>
          </ac:spMkLst>
        </pc:spChg>
        <pc:spChg chg="add mod">
          <ac:chgData name="PAPST Justine" userId="a1b0af72-dcf1-455b-938a-dffd204ac2ef" providerId="ADAL" clId="{74A237C2-BD21-4CBC-AE5B-141C0961B287}" dt="2026-01-21T08:56:22.148" v="1478" actId="20577"/>
          <ac:spMkLst>
            <pc:docMk/>
            <pc:sldMk cId="2851016155" sldId="276"/>
            <ac:spMk id="14" creationId="{130A3995-6C66-00C3-C61C-C376CA0FA4F3}"/>
          </ac:spMkLst>
        </pc:spChg>
        <pc:spChg chg="mod">
          <ac:chgData name="PAPST Justine" userId="a1b0af72-dcf1-455b-938a-dffd204ac2ef" providerId="ADAL" clId="{74A237C2-BD21-4CBC-AE5B-141C0961B287}" dt="2026-01-19T13:07:02.900" v="138" actId="20577"/>
          <ac:spMkLst>
            <pc:docMk/>
            <pc:sldMk cId="2851016155" sldId="276"/>
            <ac:spMk id="15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19T13:07:20.752" v="142" actId="20577"/>
          <ac:spMkLst>
            <pc:docMk/>
            <pc:sldMk cId="2851016155" sldId="276"/>
            <ac:spMk id="16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19T13:09:56.425" v="178" actId="1038"/>
          <ac:spMkLst>
            <pc:docMk/>
            <pc:sldMk cId="2851016155" sldId="276"/>
            <ac:spMk id="18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19T13:09:06.789" v="161" actId="1076"/>
          <ac:spMkLst>
            <pc:docMk/>
            <pc:sldMk cId="2851016155" sldId="276"/>
            <ac:spMk id="19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19T13:08:31.349" v="156" actId="20577"/>
          <ac:spMkLst>
            <pc:docMk/>
            <pc:sldMk cId="2851016155" sldId="276"/>
            <ac:spMk id="25" creationId="{00000000-0000-0000-0000-000000000000}"/>
          </ac:spMkLst>
        </pc:spChg>
        <pc:graphicFrameChg chg="add mod modGraphic">
          <ac:chgData name="PAPST Justine" userId="a1b0af72-dcf1-455b-938a-dffd204ac2ef" providerId="ADAL" clId="{74A237C2-BD21-4CBC-AE5B-141C0961B287}" dt="2026-01-21T08:47:11.415" v="1417" actId="6549"/>
          <ac:graphicFrameMkLst>
            <pc:docMk/>
            <pc:sldMk cId="2851016155" sldId="276"/>
            <ac:graphicFrameMk id="6" creationId="{4F0000FB-10D2-832F-DEE5-CD80C9211BB5}"/>
          </ac:graphicFrameMkLst>
        </pc:graphicFrameChg>
        <pc:graphicFrameChg chg="add mod">
          <ac:chgData name="PAPST Justine" userId="a1b0af72-dcf1-455b-938a-dffd204ac2ef" providerId="ADAL" clId="{74A237C2-BD21-4CBC-AE5B-141C0961B287}" dt="2026-01-21T08:56:11.259" v="1475" actId="1076"/>
          <ac:graphicFrameMkLst>
            <pc:docMk/>
            <pc:sldMk cId="2851016155" sldId="276"/>
            <ac:graphicFrameMk id="8" creationId="{00000000-0008-0000-0200-000002000000}"/>
          </ac:graphicFrameMkLst>
        </pc:graphicFrameChg>
        <pc:graphicFrameChg chg="add mod">
          <ac:chgData name="PAPST Justine" userId="a1b0af72-dcf1-455b-938a-dffd204ac2ef" providerId="ADAL" clId="{74A237C2-BD21-4CBC-AE5B-141C0961B287}" dt="2026-01-21T08:55:40.530" v="1466" actId="1076"/>
          <ac:graphicFrameMkLst>
            <pc:docMk/>
            <pc:sldMk cId="2851016155" sldId="276"/>
            <ac:graphicFrameMk id="9" creationId="{00000000-0008-0000-0200-000003000000}"/>
          </ac:graphicFrameMkLst>
        </pc:graphicFrameChg>
      </pc:sldChg>
      <pc:sldChg chg="addSp delSp modSp mod">
        <pc:chgData name="PAPST Justine" userId="a1b0af72-dcf1-455b-938a-dffd204ac2ef" providerId="ADAL" clId="{74A237C2-BD21-4CBC-AE5B-141C0961B287}" dt="2026-01-27T15:57:43.443" v="2193" actId="1076"/>
        <pc:sldMkLst>
          <pc:docMk/>
          <pc:sldMk cId="3201259743" sldId="278"/>
        </pc:sldMkLst>
        <pc:spChg chg="mod">
          <ac:chgData name="PAPST Justine" userId="a1b0af72-dcf1-455b-938a-dffd204ac2ef" providerId="ADAL" clId="{74A237C2-BD21-4CBC-AE5B-141C0961B287}" dt="2026-01-16T16:11:34.515" v="51" actId="20577"/>
          <ac:spMkLst>
            <pc:docMk/>
            <pc:sldMk cId="3201259743" sldId="278"/>
            <ac:spMk id="13" creationId="{A97F41D3-5262-9DEF-F986-C5F6C4B46564}"/>
          </ac:spMkLst>
        </pc:spChg>
        <pc:graphicFrameChg chg="add del mod">
          <ac:chgData name="PAPST Justine" userId="a1b0af72-dcf1-455b-938a-dffd204ac2ef" providerId="ADAL" clId="{74A237C2-BD21-4CBC-AE5B-141C0961B287}" dt="2026-01-27T15:57:26.991" v="2186" actId="478"/>
          <ac:graphicFrameMkLst>
            <pc:docMk/>
            <pc:sldMk cId="3201259743" sldId="278"/>
            <ac:graphicFrameMk id="2" creationId="{5605E1BD-ED6D-EBC0-2ACE-DC20837B009C}"/>
          </ac:graphicFrameMkLst>
        </pc:graphicFrameChg>
        <pc:graphicFrameChg chg="add mod">
          <ac:chgData name="PAPST Justine" userId="a1b0af72-dcf1-455b-938a-dffd204ac2ef" providerId="ADAL" clId="{74A237C2-BD21-4CBC-AE5B-141C0961B287}" dt="2026-01-27T15:57:43.443" v="2193" actId="1076"/>
          <ac:graphicFrameMkLst>
            <pc:docMk/>
            <pc:sldMk cId="3201259743" sldId="278"/>
            <ac:graphicFrameMk id="3" creationId="{5605E1BD-ED6D-EBC0-2ACE-DC20837B009C}"/>
          </ac:graphicFrameMkLst>
        </pc:graphicFrameChg>
      </pc:sldChg>
      <pc:sldChg chg="addSp delSp modSp add mod setBg">
        <pc:chgData name="PAPST Justine" userId="a1b0af72-dcf1-455b-938a-dffd204ac2ef" providerId="ADAL" clId="{74A237C2-BD21-4CBC-AE5B-141C0961B287}" dt="2026-01-27T16:00:12.265" v="2223" actId="20577"/>
        <pc:sldMkLst>
          <pc:docMk/>
          <pc:sldMk cId="594251132" sldId="279"/>
        </pc:sldMkLst>
        <pc:spChg chg="mod">
          <ac:chgData name="PAPST Justine" userId="a1b0af72-dcf1-455b-938a-dffd204ac2ef" providerId="ADAL" clId="{74A237C2-BD21-4CBC-AE5B-141C0961B287}" dt="2026-01-21T09:34:02.540" v="2101" actId="20577"/>
          <ac:spMkLst>
            <pc:docMk/>
            <pc:sldMk cId="594251132" sldId="279"/>
            <ac:spMk id="2" creationId="{E57A6BC5-32B5-836E-857D-073C61C8FFB6}"/>
          </ac:spMkLst>
        </pc:spChg>
        <pc:spChg chg="add mod">
          <ac:chgData name="PAPST Justine" userId="a1b0af72-dcf1-455b-938a-dffd204ac2ef" providerId="ADAL" clId="{74A237C2-BD21-4CBC-AE5B-141C0961B287}" dt="2026-01-21T09:06:35.755" v="1481"/>
          <ac:spMkLst>
            <pc:docMk/>
            <pc:sldMk cId="594251132" sldId="279"/>
            <ac:spMk id="4" creationId="{6D759858-9E14-840A-6AD6-A9443BAABC08}"/>
          </ac:spMkLst>
        </pc:spChg>
        <pc:spChg chg="mod">
          <ac:chgData name="PAPST Justine" userId="a1b0af72-dcf1-455b-938a-dffd204ac2ef" providerId="ADAL" clId="{74A237C2-BD21-4CBC-AE5B-141C0961B287}" dt="2026-01-27T16:00:12.265" v="2223" actId="20577"/>
          <ac:spMkLst>
            <pc:docMk/>
            <pc:sldMk cId="594251132" sldId="279"/>
            <ac:spMk id="10" creationId="{226288A7-A208-FD67-7C16-30A753F95C76}"/>
          </ac:spMkLst>
        </pc:spChg>
        <pc:graphicFrameChg chg="add del mod">
          <ac:chgData name="PAPST Justine" userId="a1b0af72-dcf1-455b-938a-dffd204ac2ef" providerId="ADAL" clId="{74A237C2-BD21-4CBC-AE5B-141C0961B287}" dt="2026-01-27T15:58:55.952" v="2196" actId="478"/>
          <ac:graphicFrameMkLst>
            <pc:docMk/>
            <pc:sldMk cId="594251132" sldId="279"/>
            <ac:graphicFrameMk id="3" creationId="{DA62D9D9-BE3D-F4EB-DB22-5687ABC2ABBA}"/>
          </ac:graphicFrameMkLst>
        </pc:graphicFrameChg>
        <pc:graphicFrameChg chg="add del mod">
          <ac:chgData name="PAPST Justine" userId="a1b0af72-dcf1-455b-938a-dffd204ac2ef" providerId="ADAL" clId="{74A237C2-BD21-4CBC-AE5B-141C0961B287}" dt="2026-01-27T15:57:54.323" v="2194" actId="478"/>
          <ac:graphicFrameMkLst>
            <pc:docMk/>
            <pc:sldMk cId="594251132" sldId="279"/>
            <ac:graphicFrameMk id="7" creationId="{4F0B50F1-8AAC-D2E2-B02C-D2740AF28199}"/>
          </ac:graphicFrameMkLst>
        </pc:graphicFrameChg>
      </pc:sldChg>
      <pc:sldChg chg="addSp delSp modSp add mod">
        <pc:chgData name="PAPST Justine" userId="a1b0af72-dcf1-455b-938a-dffd204ac2ef" providerId="ADAL" clId="{74A237C2-BD21-4CBC-AE5B-141C0961B287}" dt="2026-01-21T09:38:18.540" v="2165" actId="113"/>
        <pc:sldMkLst>
          <pc:docMk/>
          <pc:sldMk cId="565334325" sldId="280"/>
        </pc:sldMkLst>
        <pc:spChg chg="mod">
          <ac:chgData name="PAPST Justine" userId="a1b0af72-dcf1-455b-938a-dffd204ac2ef" providerId="ADAL" clId="{74A237C2-BD21-4CBC-AE5B-141C0961B287}" dt="2026-01-19T16:29:13.569" v="497" actId="1076"/>
          <ac:spMkLst>
            <pc:docMk/>
            <pc:sldMk cId="565334325" sldId="280"/>
            <ac:spMk id="2" creationId="{DD065FB8-0E26-657C-21D1-C46D7A90FDB8}"/>
          </ac:spMkLst>
        </pc:spChg>
        <pc:spChg chg="add mod">
          <ac:chgData name="PAPST Justine" userId="a1b0af72-dcf1-455b-938a-dffd204ac2ef" providerId="ADAL" clId="{74A237C2-BD21-4CBC-AE5B-141C0961B287}" dt="2026-01-21T09:38:18.540" v="2165" actId="113"/>
          <ac:spMkLst>
            <pc:docMk/>
            <pc:sldMk cId="565334325" sldId="280"/>
            <ac:spMk id="3" creationId="{46E908AA-E399-92D3-8E7A-B34B9F0AD446}"/>
          </ac:spMkLst>
        </pc:spChg>
      </pc:sldChg>
      <pc:sldChg chg="addSp delSp modSp add mod">
        <pc:chgData name="PAPST Justine" userId="a1b0af72-dcf1-455b-938a-dffd204ac2ef" providerId="ADAL" clId="{74A237C2-BD21-4CBC-AE5B-141C0961B287}" dt="2026-01-21T09:33:50.841" v="2096" actId="20577"/>
        <pc:sldMkLst>
          <pc:docMk/>
          <pc:sldMk cId="2016287748" sldId="281"/>
        </pc:sldMkLst>
        <pc:spChg chg="mod">
          <ac:chgData name="PAPST Justine" userId="a1b0af72-dcf1-455b-938a-dffd204ac2ef" providerId="ADAL" clId="{74A237C2-BD21-4CBC-AE5B-141C0961B287}" dt="2026-01-20T08:14:10.114" v="532" actId="20577"/>
          <ac:spMkLst>
            <pc:docMk/>
            <pc:sldMk cId="2016287748" sldId="281"/>
            <ac:spMk id="2" creationId="{D9533DF0-510D-98DE-CA2E-4C24A3F92462}"/>
          </ac:spMkLst>
        </pc:spChg>
        <pc:spChg chg="add mod">
          <ac:chgData name="PAPST Justine" userId="a1b0af72-dcf1-455b-938a-dffd204ac2ef" providerId="ADAL" clId="{74A237C2-BD21-4CBC-AE5B-141C0961B287}" dt="2026-01-21T09:32:35.572" v="2040" actId="207"/>
          <ac:spMkLst>
            <pc:docMk/>
            <pc:sldMk cId="2016287748" sldId="281"/>
            <ac:spMk id="4" creationId="{80736DE7-02A1-F0A4-AE12-AB10C9740902}"/>
          </ac:spMkLst>
        </pc:spChg>
        <pc:spChg chg="add mod">
          <ac:chgData name="PAPST Justine" userId="a1b0af72-dcf1-455b-938a-dffd204ac2ef" providerId="ADAL" clId="{74A237C2-BD21-4CBC-AE5B-141C0961B287}" dt="2026-01-21T09:33:50.841" v="2096" actId="20577"/>
          <ac:spMkLst>
            <pc:docMk/>
            <pc:sldMk cId="2016287748" sldId="281"/>
            <ac:spMk id="5" creationId="{9BA02F39-5C3D-0B9B-12FA-FC2D51B60C2B}"/>
          </ac:spMkLst>
        </pc:spChg>
      </pc:sldChg>
      <pc:sldChg chg="addSp delSp modSp add del mod">
        <pc:chgData name="PAPST Justine" userId="a1b0af72-dcf1-455b-938a-dffd204ac2ef" providerId="ADAL" clId="{74A237C2-BD21-4CBC-AE5B-141C0961B287}" dt="2026-01-27T16:00:20.255" v="2224" actId="2696"/>
        <pc:sldMkLst>
          <pc:docMk/>
          <pc:sldMk cId="1768196194" sldId="282"/>
        </pc:sldMkLst>
        <pc:spChg chg="add del mod">
          <ac:chgData name="PAPST Justine" userId="a1b0af72-dcf1-455b-938a-dffd204ac2ef" providerId="ADAL" clId="{74A237C2-BD21-4CBC-AE5B-141C0961B287}" dt="2026-01-27T12:12:26.222" v="2179" actId="478"/>
          <ac:spMkLst>
            <pc:docMk/>
            <pc:sldMk cId="1768196194" sldId="282"/>
            <ac:spMk id="9" creationId="{CEAACB93-661B-7721-2B41-A063EFF01C05}"/>
          </ac:spMkLst>
        </pc:spChg>
        <pc:graphicFrameChg chg="add mod">
          <ac:chgData name="PAPST Justine" userId="a1b0af72-dcf1-455b-938a-dffd204ac2ef" providerId="ADAL" clId="{74A237C2-BD21-4CBC-AE5B-141C0961B287}" dt="2026-01-27T12:11:27.696" v="2170" actId="1076"/>
          <ac:graphicFrameMkLst>
            <pc:docMk/>
            <pc:sldMk cId="1768196194" sldId="282"/>
            <ac:graphicFrameMk id="3" creationId="{98BA274E-519D-8028-30A3-E843F1BB2E49}"/>
          </ac:graphicFrameMkLst>
        </pc:graphicFrameChg>
        <pc:graphicFrameChg chg="add del mod">
          <ac:chgData name="PAPST Justine" userId="a1b0af72-dcf1-455b-938a-dffd204ac2ef" providerId="ADAL" clId="{74A237C2-BD21-4CBC-AE5B-141C0961B287}" dt="2026-01-27T12:11:24.878" v="2169" actId="478"/>
          <ac:graphicFrameMkLst>
            <pc:docMk/>
            <pc:sldMk cId="1768196194" sldId="282"/>
            <ac:graphicFrameMk id="4" creationId="{0377B94F-E005-3F6F-9C10-BFCC7A2430F0}"/>
          </ac:graphicFrameMkLst>
        </pc:graphicFrameChg>
        <pc:graphicFrameChg chg="add del mod">
          <ac:chgData name="PAPST Justine" userId="a1b0af72-dcf1-455b-938a-dffd204ac2ef" providerId="ADAL" clId="{74A237C2-BD21-4CBC-AE5B-141C0961B287}" dt="2026-01-27T12:11:36.217" v="2172" actId="478"/>
          <ac:graphicFrameMkLst>
            <pc:docMk/>
            <pc:sldMk cId="1768196194" sldId="282"/>
            <ac:graphicFrameMk id="5" creationId="{4E1BED1E-7334-6497-507E-EEA9789C07FA}"/>
          </ac:graphicFrameMkLst>
        </pc:graphicFrameChg>
        <pc:graphicFrameChg chg="add del mod">
          <ac:chgData name="PAPST Justine" userId="a1b0af72-dcf1-455b-938a-dffd204ac2ef" providerId="ADAL" clId="{74A237C2-BD21-4CBC-AE5B-141C0961B287}" dt="2026-01-27T12:11:44.248" v="2174" actId="478"/>
          <ac:graphicFrameMkLst>
            <pc:docMk/>
            <pc:sldMk cId="1768196194" sldId="282"/>
            <ac:graphicFrameMk id="6" creationId="{6AF735A5-1AF4-65CD-2125-F1E25D67758D}"/>
          </ac:graphicFrameMkLst>
        </pc:graphicFrameChg>
        <pc:graphicFrameChg chg="add del mod">
          <ac:chgData name="PAPST Justine" userId="a1b0af72-dcf1-455b-938a-dffd204ac2ef" providerId="ADAL" clId="{74A237C2-BD21-4CBC-AE5B-141C0961B287}" dt="2026-01-27T12:11:59.849" v="2176" actId="478"/>
          <ac:graphicFrameMkLst>
            <pc:docMk/>
            <pc:sldMk cId="1768196194" sldId="282"/>
            <ac:graphicFrameMk id="7" creationId="{DE53EF2C-15F0-9D22-F0AB-05CD8A6C4F11}"/>
          </ac:graphicFrameMkLst>
        </pc:graphicFrameChg>
        <pc:graphicFrameChg chg="add del mod">
          <ac:chgData name="PAPST Justine" userId="a1b0af72-dcf1-455b-938a-dffd204ac2ef" providerId="ADAL" clId="{74A237C2-BD21-4CBC-AE5B-141C0961B287}" dt="2026-01-27T12:13:04.967" v="2184" actId="478"/>
          <ac:graphicFrameMkLst>
            <pc:docMk/>
            <pc:sldMk cId="1768196194" sldId="282"/>
            <ac:graphicFrameMk id="10" creationId="{6BA60B8B-472A-5EC7-1793-745BC5C9E4EC}"/>
          </ac:graphicFrameMkLst>
        </pc:graphicFrameChg>
        <pc:graphicFrameChg chg="add del mod">
          <ac:chgData name="PAPST Justine" userId="a1b0af72-dcf1-455b-938a-dffd204ac2ef" providerId="ADAL" clId="{74A237C2-BD21-4CBC-AE5B-141C0961B287}" dt="2026-01-27T12:13:03.867" v="2182" actId="478"/>
          <ac:graphicFrameMkLst>
            <pc:docMk/>
            <pc:sldMk cId="1768196194" sldId="282"/>
            <ac:graphicFrameMk id="11" creationId="{5C2541E6-3E57-57AD-1153-33DB6860CFA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qtbox.sharepoint.com/sites/EvelQuadralSAS-RH/Documents%20partages/RH/CSE/CSSCT/2025/Documents%20de%20donn&#233;es/Etude%20par%20trimestr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qtbox.sharepoint.com/sites/EvelQuadralSAS-RH/Documents%20partages/RH/CSE/CSSCT/2025/Accidents%20du%20travail%20et%20trajet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qtbox.sharepoint.com/sites/EvelQuadralSAS-RH/Documents%20partages/RH/CSE/CSSCT/2025/Accidents%20du%20travail%20et%20trajet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ETUDE COMPARATIVE DES JOURS D'ABSENCES PAR TRIMESTRE 2025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Feuil1!$H$382</c:f>
              <c:strCache>
                <c:ptCount val="1"/>
                <c:pt idx="0">
                  <c:v>01/01/2025 au 31/03/2025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Feuil1!$I$1:$M$1</c:f>
              <c:strCache>
                <c:ptCount val="5"/>
                <c:pt idx="0">
                  <c:v>Jours
d'absences</c:v>
                </c:pt>
                <c:pt idx="1">
                  <c:v>Maladie</c:v>
                </c:pt>
                <c:pt idx="2">
                  <c:v>Maternité
paternité</c:v>
                </c:pt>
                <c:pt idx="3">
                  <c:v>Accident du
travail</c:v>
                </c:pt>
                <c:pt idx="4">
                  <c:v>Absences
diverses</c:v>
                </c:pt>
              </c:strCache>
            </c:strRef>
          </c:cat>
          <c:val>
            <c:numRef>
              <c:f>Feuil1!$I$382:$M$382</c:f>
              <c:numCache>
                <c:formatCode>#,##0.00</c:formatCode>
                <c:ptCount val="5"/>
                <c:pt idx="0">
                  <c:v>1471.5</c:v>
                </c:pt>
                <c:pt idx="1">
                  <c:v>1078</c:v>
                </c:pt>
                <c:pt idx="2">
                  <c:v>226</c:v>
                </c:pt>
                <c:pt idx="3">
                  <c:v>66</c:v>
                </c:pt>
                <c:pt idx="4">
                  <c:v>101.5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2-4DFB-9849-1B48AF69CC4B}"/>
            </c:ext>
          </c:extLst>
        </c:ser>
        <c:ser>
          <c:idx val="1"/>
          <c:order val="1"/>
          <c:tx>
            <c:strRef>
              <c:f>Feuil1!$H$383</c:f>
              <c:strCache>
                <c:ptCount val="1"/>
                <c:pt idx="0">
                  <c:v>01/04/2025 au 30/06/2025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Feuil1!$I$1:$M$1</c:f>
              <c:strCache>
                <c:ptCount val="5"/>
                <c:pt idx="0">
                  <c:v>Jours
d'absences</c:v>
                </c:pt>
                <c:pt idx="1">
                  <c:v>Maladie</c:v>
                </c:pt>
                <c:pt idx="2">
                  <c:v>Maternité
paternité</c:v>
                </c:pt>
                <c:pt idx="3">
                  <c:v>Accident du
travail</c:v>
                </c:pt>
                <c:pt idx="4">
                  <c:v>Absences
diverses</c:v>
                </c:pt>
              </c:strCache>
            </c:strRef>
          </c:cat>
          <c:val>
            <c:numRef>
              <c:f>Feuil1!$I$383:$M$383</c:f>
              <c:numCache>
                <c:formatCode>General</c:formatCode>
                <c:ptCount val="5"/>
                <c:pt idx="0">
                  <c:v>1587.6</c:v>
                </c:pt>
                <c:pt idx="1">
                  <c:v>1183.5999999999999</c:v>
                </c:pt>
                <c:pt idx="2">
                  <c:v>269</c:v>
                </c:pt>
                <c:pt idx="3">
                  <c:v>56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2-4DFB-9849-1B48AF69CC4B}"/>
            </c:ext>
          </c:extLst>
        </c:ser>
        <c:ser>
          <c:idx val="2"/>
          <c:order val="2"/>
          <c:tx>
            <c:strRef>
              <c:f>Feuil1!$H$384</c:f>
              <c:strCache>
                <c:ptCount val="1"/>
                <c:pt idx="0">
                  <c:v>01/07/2025 au 30/09/2025</c:v>
                </c:pt>
              </c:strCache>
            </c:strRef>
          </c:tx>
          <c:spPr>
            <a:solidFill>
              <a:srgbClr val="2CABAE"/>
            </a:solidFill>
            <a:ln>
              <a:noFill/>
            </a:ln>
            <a:effectLst/>
          </c:spPr>
          <c:invertIfNegative val="0"/>
          <c:cat>
            <c:strRef>
              <c:f>Feuil1!$I$1:$M$1</c:f>
              <c:strCache>
                <c:ptCount val="5"/>
                <c:pt idx="0">
                  <c:v>Jours
d'absences</c:v>
                </c:pt>
                <c:pt idx="1">
                  <c:v>Maladie</c:v>
                </c:pt>
                <c:pt idx="2">
                  <c:v>Maternité
paternité</c:v>
                </c:pt>
                <c:pt idx="3">
                  <c:v>Accident du
travail</c:v>
                </c:pt>
                <c:pt idx="4">
                  <c:v>Absences
diverses</c:v>
                </c:pt>
              </c:strCache>
            </c:strRef>
          </c:cat>
          <c:val>
            <c:numRef>
              <c:f>Feuil1!$I$384:$M$384</c:f>
              <c:numCache>
                <c:formatCode>#,##0.00</c:formatCode>
                <c:ptCount val="5"/>
                <c:pt idx="0">
                  <c:v>1323.2</c:v>
                </c:pt>
                <c:pt idx="1">
                  <c:v>1054.2</c:v>
                </c:pt>
                <c:pt idx="2">
                  <c:v>147</c:v>
                </c:pt>
                <c:pt idx="3">
                  <c:v>24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32-4DFB-9849-1B48AF69CC4B}"/>
            </c:ext>
          </c:extLst>
        </c:ser>
        <c:ser>
          <c:idx val="3"/>
          <c:order val="3"/>
          <c:tx>
            <c:strRef>
              <c:f>Feuil1!$H$385</c:f>
              <c:strCache>
                <c:ptCount val="1"/>
                <c:pt idx="0">
                  <c:v>01/10/2025 au 31/12/2025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cat>
            <c:strRef>
              <c:f>Feuil1!$I$1:$M$1</c:f>
              <c:strCache>
                <c:ptCount val="5"/>
                <c:pt idx="0">
                  <c:v>Jours
d'absences</c:v>
                </c:pt>
                <c:pt idx="1">
                  <c:v>Maladie</c:v>
                </c:pt>
                <c:pt idx="2">
                  <c:v>Maternité
paternité</c:v>
                </c:pt>
                <c:pt idx="3">
                  <c:v>Accident du
travail</c:v>
                </c:pt>
                <c:pt idx="4">
                  <c:v>Absences
diverses</c:v>
                </c:pt>
              </c:strCache>
            </c:strRef>
          </c:cat>
          <c:val>
            <c:numRef>
              <c:f>Feuil1!$I$385:$M$385</c:f>
              <c:numCache>
                <c:formatCode>General</c:formatCode>
                <c:ptCount val="5"/>
                <c:pt idx="0">
                  <c:v>1376.5</c:v>
                </c:pt>
                <c:pt idx="1">
                  <c:v>1073</c:v>
                </c:pt>
                <c:pt idx="2">
                  <c:v>153</c:v>
                </c:pt>
                <c:pt idx="3">
                  <c:v>63</c:v>
                </c:pt>
                <c:pt idx="4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32-4DFB-9849-1B48AF69C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3597504"/>
        <c:axId val="703597984"/>
      </c:barChart>
      <c:catAx>
        <c:axId val="70359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3597984"/>
        <c:crosses val="autoZero"/>
        <c:auto val="1"/>
        <c:lblAlgn val="ctr"/>
        <c:lblOffset val="100"/>
        <c:noMultiLvlLbl val="0"/>
      </c:catAx>
      <c:valAx>
        <c:axId val="70359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35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Accidents recensés depuis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Feuil3!$I$6</c:f>
              <c:strCache>
                <c:ptCount val="1"/>
                <c:pt idx="0">
                  <c:v>Accidents de trajet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Feuil3!$H$9:$H$11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Feuil3!$I$9:$I$11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1-4191-A245-2F7979CDD189}"/>
            </c:ext>
          </c:extLst>
        </c:ser>
        <c:ser>
          <c:idx val="1"/>
          <c:order val="1"/>
          <c:tx>
            <c:strRef>
              <c:f>Feuil3!$J$6</c:f>
              <c:strCache>
                <c:ptCount val="1"/>
                <c:pt idx="0">
                  <c:v>Accidents du travail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Feuil3!$H$9:$H$11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Feuil3!$J$9:$J$11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31-4191-A245-2F7979CDD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2949200"/>
        <c:axId val="1382950032"/>
      </c:barChart>
      <c:catAx>
        <c:axId val="138294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2950032"/>
        <c:crosses val="autoZero"/>
        <c:auto val="1"/>
        <c:lblAlgn val="ctr"/>
        <c:lblOffset val="100"/>
        <c:noMultiLvlLbl val="0"/>
      </c:catAx>
      <c:valAx>
        <c:axId val="138295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294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Catégorie</a:t>
            </a:r>
            <a:r>
              <a:rPr lang="fr-FR" baseline="0"/>
              <a:t> des risques relevée depuis 2023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7418124307888089"/>
          <c:y val="0.14290001875820674"/>
          <c:w val="0.78564292225709553"/>
          <c:h val="0.68800080350113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Feuil3!$H$14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Feuil3!$I$13:$L$14</c:f>
              <c:multiLvlStrCache>
                <c:ptCount val="4"/>
                <c:lvl>
                  <c:pt idx="0">
                    <c:v>1</c:v>
                  </c:pt>
                  <c:pt idx="1">
                    <c:v>3</c:v>
                  </c:pt>
                  <c:pt idx="2">
                    <c:v>0</c:v>
                  </c:pt>
                  <c:pt idx="3">
                    <c:v>2</c:v>
                  </c:pt>
                </c:lvl>
                <c:lvl>
                  <c:pt idx="0">
                    <c:v>Risques liés aux déplacements (transport)</c:v>
                  </c:pt>
                  <c:pt idx="1">
                    <c:v>Risques de chute de plain-pied</c:v>
                  </c:pt>
                  <c:pt idx="2">
                    <c:v>Risques liés aux équipements de travail</c:v>
                  </c:pt>
                  <c:pt idx="3">
                    <c:v>Risques liés à l'activité physique </c:v>
                  </c:pt>
                </c:lvl>
              </c:multiLvlStrCache>
            </c:multiLvlStrRef>
          </c:cat>
          <c:val>
            <c:numRef>
              <c:f>Feuil3!$I$14:$L$14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7-4E15-B3D4-A4C8E11C4C97}"/>
            </c:ext>
          </c:extLst>
        </c:ser>
        <c:ser>
          <c:idx val="1"/>
          <c:order val="1"/>
          <c:tx>
            <c:strRef>
              <c:f>Feuil3!$H$15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Feuil3!$I$13:$L$14</c:f>
              <c:multiLvlStrCache>
                <c:ptCount val="4"/>
                <c:lvl>
                  <c:pt idx="0">
                    <c:v>1</c:v>
                  </c:pt>
                  <c:pt idx="1">
                    <c:v>3</c:v>
                  </c:pt>
                  <c:pt idx="2">
                    <c:v>0</c:v>
                  </c:pt>
                  <c:pt idx="3">
                    <c:v>2</c:v>
                  </c:pt>
                </c:lvl>
                <c:lvl>
                  <c:pt idx="0">
                    <c:v>Risques liés aux déplacements (transport)</c:v>
                  </c:pt>
                  <c:pt idx="1">
                    <c:v>Risques de chute de plain-pied</c:v>
                  </c:pt>
                  <c:pt idx="2">
                    <c:v>Risques liés aux équipements de travail</c:v>
                  </c:pt>
                  <c:pt idx="3">
                    <c:v>Risques liés à l'activité physique </c:v>
                  </c:pt>
                </c:lvl>
              </c:multiLvlStrCache>
            </c:multiLvlStrRef>
          </c:cat>
          <c:val>
            <c:numRef>
              <c:f>Feuil3!$I$15:$L$15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7-4E15-B3D4-A4C8E11C4C97}"/>
            </c:ext>
          </c:extLst>
        </c:ser>
        <c:ser>
          <c:idx val="2"/>
          <c:order val="2"/>
          <c:tx>
            <c:strRef>
              <c:f>Feuil3!$H$16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Feuil3!$I$13:$L$14</c:f>
              <c:multiLvlStrCache>
                <c:ptCount val="4"/>
                <c:lvl>
                  <c:pt idx="0">
                    <c:v>1</c:v>
                  </c:pt>
                  <c:pt idx="1">
                    <c:v>3</c:v>
                  </c:pt>
                  <c:pt idx="2">
                    <c:v>0</c:v>
                  </c:pt>
                  <c:pt idx="3">
                    <c:v>2</c:v>
                  </c:pt>
                </c:lvl>
                <c:lvl>
                  <c:pt idx="0">
                    <c:v>Risques liés aux déplacements (transport)</c:v>
                  </c:pt>
                  <c:pt idx="1">
                    <c:v>Risques de chute de plain-pied</c:v>
                  </c:pt>
                  <c:pt idx="2">
                    <c:v>Risques liés aux équipements de travail</c:v>
                  </c:pt>
                  <c:pt idx="3">
                    <c:v>Risques liés à l'activité physique </c:v>
                  </c:pt>
                </c:lvl>
              </c:multiLvlStrCache>
            </c:multiLvlStrRef>
          </c:cat>
          <c:val>
            <c:numRef>
              <c:f>Feuil3!$I$16:$L$16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7-4E15-B3D4-A4C8E11C4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6964816"/>
        <c:axId val="1376966064"/>
      </c:barChart>
      <c:catAx>
        <c:axId val="1376964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6966064"/>
        <c:crosses val="autoZero"/>
        <c:auto val="1"/>
        <c:lblAlgn val="ctr"/>
        <c:lblOffset val="100"/>
        <c:noMultiLvlLbl val="0"/>
      </c:catAx>
      <c:valAx>
        <c:axId val="137696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696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0.11443</cdr:x>
      <cdr:y>0.09794</cdr:y>
    </cdr:from>
    <cdr:to>
      <cdr:x>0.19822</cdr:x>
      <cdr:y>0.14641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CF94F0E-2E15-6757-BAEB-8F10F32DA949}"/>
            </a:ext>
          </a:extLst>
        </cdr:cNvPr>
        <cdr:cNvSpPr txBox="1"/>
      </cdr:nvSpPr>
      <cdr:spPr>
        <a:xfrm xmlns:a="http://schemas.openxmlformats.org/drawingml/2006/main">
          <a:off x="1241425" y="539582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87,5 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0.11443</cdr:x>
      <cdr:y>0.13206</cdr:y>
    </cdr:from>
    <cdr:to>
      <cdr:x>0.19822</cdr:x>
      <cdr:y>0.18053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BAE38067-C5D5-9973-EB74-0AEAC7A85EB1}"/>
            </a:ext>
          </a:extLst>
        </cdr:cNvPr>
        <cdr:cNvSpPr txBox="1"/>
      </cdr:nvSpPr>
      <cdr:spPr>
        <a:xfrm xmlns:a="http://schemas.openxmlformats.org/drawingml/2006/main">
          <a:off x="1241425" y="727577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98 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0.11327</cdr:x>
      <cdr:y>0.15709</cdr:y>
    </cdr:from>
    <cdr:to>
      <cdr:x>0.19707</cdr:x>
      <cdr:y>0.20556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B4F5CFFF-B5D6-6FA1-6271-A9804F8D7E82}"/>
            </a:ext>
          </a:extLst>
        </cdr:cNvPr>
        <cdr:cNvSpPr txBox="1"/>
      </cdr:nvSpPr>
      <cdr:spPr>
        <a:xfrm xmlns:a="http://schemas.openxmlformats.org/drawingml/2006/main">
          <a:off x="1228892" y="865439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79 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0.11558</cdr:x>
      <cdr:y>0.18666</cdr:y>
    </cdr:from>
    <cdr:to>
      <cdr:x>0.19938</cdr:x>
      <cdr:y>0.23513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15D9A9D4-898F-7EE4-3CE8-544398B8B56C}"/>
            </a:ext>
          </a:extLst>
        </cdr:cNvPr>
        <cdr:cNvSpPr txBox="1"/>
      </cdr:nvSpPr>
      <cdr:spPr>
        <a:xfrm xmlns:a="http://schemas.openxmlformats.org/drawingml/2006/main">
          <a:off x="1253958" y="1028365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101,5 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0.10749</cdr:x>
      <cdr:y>0.2549</cdr:y>
    </cdr:from>
    <cdr:to>
      <cdr:x>0.19129</cdr:x>
      <cdr:y>0.30337</cdr:y>
    </cdr:to>
    <cdr:sp macro="" textlink="">
      <cdr:nvSpPr>
        <cdr:cNvPr id="6" name="ZoneTexte 1">
          <a:extLst xmlns:a="http://schemas.openxmlformats.org/drawingml/2006/main">
            <a:ext uri="{FF2B5EF4-FFF2-40B4-BE49-F238E27FC236}">
              <a16:creationId xmlns:a16="http://schemas.microsoft.com/office/drawing/2014/main" id="{EE08F0CF-01D3-45E1-3489-8FE1CA7531B5}"/>
            </a:ext>
          </a:extLst>
        </cdr:cNvPr>
        <cdr:cNvSpPr txBox="1"/>
      </cdr:nvSpPr>
      <cdr:spPr>
        <a:xfrm xmlns:a="http://schemas.openxmlformats.org/drawingml/2006/main">
          <a:off x="1166228" y="1404353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63 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0.10749</cdr:x>
      <cdr:y>0.28675</cdr:y>
    </cdr:from>
    <cdr:to>
      <cdr:x>0.19129</cdr:x>
      <cdr:y>0.33522</cdr:y>
    </cdr:to>
    <cdr:sp macro="" textlink="">
      <cdr:nvSpPr>
        <cdr:cNvPr id="7" name="ZoneTexte 1">
          <a:extLst xmlns:a="http://schemas.openxmlformats.org/drawingml/2006/main">
            <a:ext uri="{FF2B5EF4-FFF2-40B4-BE49-F238E27FC236}">
              <a16:creationId xmlns:a16="http://schemas.microsoft.com/office/drawing/2014/main" id="{1BD852CA-7C0C-6EBC-37C4-AC72E72C782C}"/>
            </a:ext>
          </a:extLst>
        </cdr:cNvPr>
        <cdr:cNvSpPr txBox="1"/>
      </cdr:nvSpPr>
      <cdr:spPr>
        <a:xfrm xmlns:a="http://schemas.openxmlformats.org/drawingml/2006/main">
          <a:off x="1166228" y="1579813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24 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0.10634</cdr:x>
      <cdr:y>0.3186</cdr:y>
    </cdr:from>
    <cdr:to>
      <cdr:x>0.19013</cdr:x>
      <cdr:y>0.36707</cdr:y>
    </cdr:to>
    <cdr:sp macro="" textlink="">
      <cdr:nvSpPr>
        <cdr:cNvPr id="8" name="ZoneTexte 1">
          <a:extLst xmlns:a="http://schemas.openxmlformats.org/drawingml/2006/main">
            <a:ext uri="{FF2B5EF4-FFF2-40B4-BE49-F238E27FC236}">
              <a16:creationId xmlns:a16="http://schemas.microsoft.com/office/drawing/2014/main" id="{1BD852CA-7C0C-6EBC-37C4-AC72E72C782C}"/>
            </a:ext>
          </a:extLst>
        </cdr:cNvPr>
        <cdr:cNvSpPr txBox="1"/>
      </cdr:nvSpPr>
      <cdr:spPr>
        <a:xfrm xmlns:a="http://schemas.openxmlformats.org/drawingml/2006/main">
          <a:off x="1153694" y="1755273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56 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0.10518</cdr:x>
      <cdr:y>0.34817</cdr:y>
    </cdr:from>
    <cdr:to>
      <cdr:x>0.18898</cdr:x>
      <cdr:y>0.39664</cdr:y>
    </cdr:to>
    <cdr:sp macro="" textlink="">
      <cdr:nvSpPr>
        <cdr:cNvPr id="9" name="ZoneTexte 1">
          <a:extLst xmlns:a="http://schemas.openxmlformats.org/drawingml/2006/main">
            <a:ext uri="{FF2B5EF4-FFF2-40B4-BE49-F238E27FC236}">
              <a16:creationId xmlns:a16="http://schemas.microsoft.com/office/drawing/2014/main" id="{1BD852CA-7C0C-6EBC-37C4-AC72E72C782C}"/>
            </a:ext>
          </a:extLst>
        </cdr:cNvPr>
        <cdr:cNvSpPr txBox="1"/>
      </cdr:nvSpPr>
      <cdr:spPr>
        <a:xfrm xmlns:a="http://schemas.openxmlformats.org/drawingml/2006/main">
          <a:off x="1141162" y="1918201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66 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0.14793</cdr:x>
      <cdr:y>0.41642</cdr:y>
    </cdr:from>
    <cdr:to>
      <cdr:x>0.23172</cdr:x>
      <cdr:y>0.46489</cdr:y>
    </cdr:to>
    <cdr:sp macro="" textlink="">
      <cdr:nvSpPr>
        <cdr:cNvPr id="10" name="ZoneTexte 1">
          <a:extLst xmlns:a="http://schemas.openxmlformats.org/drawingml/2006/main">
            <a:ext uri="{FF2B5EF4-FFF2-40B4-BE49-F238E27FC236}">
              <a16:creationId xmlns:a16="http://schemas.microsoft.com/office/drawing/2014/main" id="{1BD852CA-7C0C-6EBC-37C4-AC72E72C782C}"/>
            </a:ext>
          </a:extLst>
        </cdr:cNvPr>
        <cdr:cNvSpPr txBox="1"/>
      </cdr:nvSpPr>
      <cdr:spPr>
        <a:xfrm xmlns:a="http://schemas.openxmlformats.org/drawingml/2006/main">
          <a:off x="1604879" y="2294188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153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0.14677</cdr:x>
      <cdr:y>0.44599</cdr:y>
    </cdr:from>
    <cdr:to>
      <cdr:x>0.23057</cdr:x>
      <cdr:y>0.49446</cdr:y>
    </cdr:to>
    <cdr:sp macro="" textlink="">
      <cdr:nvSpPr>
        <cdr:cNvPr id="11" name="ZoneTexte 1">
          <a:extLst xmlns:a="http://schemas.openxmlformats.org/drawingml/2006/main">
            <a:ext uri="{FF2B5EF4-FFF2-40B4-BE49-F238E27FC236}">
              <a16:creationId xmlns:a16="http://schemas.microsoft.com/office/drawing/2014/main" id="{A7AB9CDE-2415-F26B-EE8B-552691C63DAF}"/>
            </a:ext>
          </a:extLst>
        </cdr:cNvPr>
        <cdr:cNvSpPr txBox="1"/>
      </cdr:nvSpPr>
      <cdr:spPr>
        <a:xfrm xmlns:a="http://schemas.openxmlformats.org/drawingml/2006/main">
          <a:off x="1592346" y="2457115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147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0.20568</cdr:x>
      <cdr:y>0.47556</cdr:y>
    </cdr:from>
    <cdr:to>
      <cdr:x>0.28948</cdr:x>
      <cdr:y>0.52403</cdr:y>
    </cdr:to>
    <cdr:sp macro="" textlink="">
      <cdr:nvSpPr>
        <cdr:cNvPr id="12" name="ZoneTexte 1">
          <a:extLst xmlns:a="http://schemas.openxmlformats.org/drawingml/2006/main">
            <a:ext uri="{FF2B5EF4-FFF2-40B4-BE49-F238E27FC236}">
              <a16:creationId xmlns:a16="http://schemas.microsoft.com/office/drawing/2014/main" id="{A7AB9CDE-2415-F26B-EE8B-552691C63DAF}"/>
            </a:ext>
          </a:extLst>
        </cdr:cNvPr>
        <cdr:cNvSpPr txBox="1"/>
      </cdr:nvSpPr>
      <cdr:spPr>
        <a:xfrm xmlns:a="http://schemas.openxmlformats.org/drawingml/2006/main">
          <a:off x="2231523" y="2620044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269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0.20565</cdr:x>
      <cdr:y>0.51003</cdr:y>
    </cdr:from>
    <cdr:to>
      <cdr:x>0.28945</cdr:x>
      <cdr:y>0.5585</cdr:y>
    </cdr:to>
    <cdr:sp macro="" textlink="">
      <cdr:nvSpPr>
        <cdr:cNvPr id="13" name="ZoneTexte 1">
          <a:extLst xmlns:a="http://schemas.openxmlformats.org/drawingml/2006/main">
            <a:ext uri="{FF2B5EF4-FFF2-40B4-BE49-F238E27FC236}">
              <a16:creationId xmlns:a16="http://schemas.microsoft.com/office/drawing/2014/main" id="{A7AB9CDE-2415-F26B-EE8B-552691C63DAF}"/>
            </a:ext>
          </a:extLst>
        </cdr:cNvPr>
        <cdr:cNvSpPr txBox="1"/>
      </cdr:nvSpPr>
      <cdr:spPr>
        <a:xfrm xmlns:a="http://schemas.openxmlformats.org/drawingml/2006/main">
          <a:off x="2231533" y="2808002"/>
          <a:ext cx="909282" cy="266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226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0.61105</cdr:x>
      <cdr:y>0.57605</cdr:y>
    </cdr:from>
    <cdr:to>
      <cdr:x>0.69483</cdr:x>
      <cdr:y>0.62456</cdr:y>
    </cdr:to>
    <cdr:sp macro="" textlink="">
      <cdr:nvSpPr>
        <cdr:cNvPr id="14" name="ZoneTexte 1">
          <a:extLst xmlns:a="http://schemas.openxmlformats.org/drawingml/2006/main">
            <a:ext uri="{FF2B5EF4-FFF2-40B4-BE49-F238E27FC236}">
              <a16:creationId xmlns:a16="http://schemas.microsoft.com/office/drawing/2014/main" id="{A7AB9CDE-2415-F26B-EE8B-552691C63DAF}"/>
            </a:ext>
          </a:extLst>
        </cdr:cNvPr>
        <cdr:cNvSpPr txBox="1"/>
      </cdr:nvSpPr>
      <cdr:spPr>
        <a:xfrm xmlns:a="http://schemas.openxmlformats.org/drawingml/2006/main">
          <a:off x="6630569" y="3171491"/>
          <a:ext cx="909122" cy="26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1073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0.6122</cdr:x>
      <cdr:y>0.60606</cdr:y>
    </cdr:from>
    <cdr:to>
      <cdr:x>0.69598</cdr:x>
      <cdr:y>0.65456</cdr:y>
    </cdr:to>
    <cdr:sp macro="" textlink="">
      <cdr:nvSpPr>
        <cdr:cNvPr id="15" name="ZoneTexte 1">
          <a:extLst xmlns:a="http://schemas.openxmlformats.org/drawingml/2006/main">
            <a:ext uri="{FF2B5EF4-FFF2-40B4-BE49-F238E27FC236}">
              <a16:creationId xmlns:a16="http://schemas.microsoft.com/office/drawing/2014/main" id="{A7AB9CDE-2415-F26B-EE8B-552691C63DAF}"/>
            </a:ext>
          </a:extLst>
        </cdr:cNvPr>
        <cdr:cNvSpPr txBox="1"/>
      </cdr:nvSpPr>
      <cdr:spPr>
        <a:xfrm xmlns:a="http://schemas.openxmlformats.org/drawingml/2006/main">
          <a:off x="6643103" y="3334383"/>
          <a:ext cx="909122" cy="266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1054,2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0.65725</cdr:x>
      <cdr:y>0.64024</cdr:y>
    </cdr:from>
    <cdr:to>
      <cdr:x>0.74103</cdr:x>
      <cdr:y>0.68874</cdr:y>
    </cdr:to>
    <cdr:sp macro="" textlink="">
      <cdr:nvSpPr>
        <cdr:cNvPr id="16" name="ZoneTexte 1">
          <a:extLst xmlns:a="http://schemas.openxmlformats.org/drawingml/2006/main">
            <a:ext uri="{FF2B5EF4-FFF2-40B4-BE49-F238E27FC236}">
              <a16:creationId xmlns:a16="http://schemas.microsoft.com/office/drawing/2014/main" id="{F2CAEAA0-2732-670D-3E9F-FD0C1A02839C}"/>
            </a:ext>
          </a:extLst>
        </cdr:cNvPr>
        <cdr:cNvSpPr txBox="1"/>
      </cdr:nvSpPr>
      <cdr:spPr>
        <a:xfrm xmlns:a="http://schemas.openxmlformats.org/drawingml/2006/main">
          <a:off x="7131886" y="3522412"/>
          <a:ext cx="909122" cy="266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1183,6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0.61105</cdr:x>
      <cdr:y>0.66985</cdr:y>
    </cdr:from>
    <cdr:to>
      <cdr:x>0.69483</cdr:x>
      <cdr:y>0.71835</cdr:y>
    </cdr:to>
    <cdr:sp macro="" textlink="">
      <cdr:nvSpPr>
        <cdr:cNvPr id="17" name="ZoneTexte 1">
          <a:extLst xmlns:a="http://schemas.openxmlformats.org/drawingml/2006/main">
            <a:ext uri="{FF2B5EF4-FFF2-40B4-BE49-F238E27FC236}">
              <a16:creationId xmlns:a16="http://schemas.microsoft.com/office/drawing/2014/main" id="{F2CAEAA0-2732-670D-3E9F-FD0C1A02839C}"/>
            </a:ext>
          </a:extLst>
        </cdr:cNvPr>
        <cdr:cNvSpPr txBox="1"/>
      </cdr:nvSpPr>
      <cdr:spPr>
        <a:xfrm xmlns:a="http://schemas.openxmlformats.org/drawingml/2006/main">
          <a:off x="6630570" y="3685339"/>
          <a:ext cx="909122" cy="266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1078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0.76235</cdr:x>
      <cdr:y>0.74275</cdr:y>
    </cdr:from>
    <cdr:to>
      <cdr:x>0.84613</cdr:x>
      <cdr:y>0.79125</cdr:y>
    </cdr:to>
    <cdr:sp macro="" textlink="">
      <cdr:nvSpPr>
        <cdr:cNvPr id="18" name="ZoneTexte 1">
          <a:extLst xmlns:a="http://schemas.openxmlformats.org/drawingml/2006/main">
            <a:ext uri="{FF2B5EF4-FFF2-40B4-BE49-F238E27FC236}">
              <a16:creationId xmlns:a16="http://schemas.microsoft.com/office/drawing/2014/main" id="{F2CAEAA0-2732-670D-3E9F-FD0C1A02839C}"/>
            </a:ext>
          </a:extLst>
        </cdr:cNvPr>
        <cdr:cNvSpPr txBox="1"/>
      </cdr:nvSpPr>
      <cdr:spPr>
        <a:xfrm xmlns:a="http://schemas.openxmlformats.org/drawingml/2006/main">
          <a:off x="8272379" y="4086392"/>
          <a:ext cx="909122" cy="266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1376,5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0.76235</cdr:x>
      <cdr:y>0.77236</cdr:y>
    </cdr:from>
    <cdr:to>
      <cdr:x>0.84613</cdr:x>
      <cdr:y>0.82086</cdr:y>
    </cdr:to>
    <cdr:sp macro="" textlink="">
      <cdr:nvSpPr>
        <cdr:cNvPr id="19" name="ZoneTexte 1">
          <a:extLst xmlns:a="http://schemas.openxmlformats.org/drawingml/2006/main">
            <a:ext uri="{FF2B5EF4-FFF2-40B4-BE49-F238E27FC236}">
              <a16:creationId xmlns:a16="http://schemas.microsoft.com/office/drawing/2014/main" id="{F2CAEAA0-2732-670D-3E9F-FD0C1A02839C}"/>
            </a:ext>
          </a:extLst>
        </cdr:cNvPr>
        <cdr:cNvSpPr txBox="1"/>
      </cdr:nvSpPr>
      <cdr:spPr>
        <a:xfrm xmlns:a="http://schemas.openxmlformats.org/drawingml/2006/main">
          <a:off x="8272379" y="4249320"/>
          <a:ext cx="909122" cy="266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aseline="0"/>
            <a:t>1323,2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0.86284</cdr:x>
      <cdr:y>0.80197</cdr:y>
    </cdr:from>
    <cdr:to>
      <cdr:x>0.94662</cdr:x>
      <cdr:y>0.85048</cdr:y>
    </cdr:to>
    <cdr:sp macro="" textlink="">
      <cdr:nvSpPr>
        <cdr:cNvPr id="20" name="ZoneTexte 1">
          <a:extLst xmlns:a="http://schemas.openxmlformats.org/drawingml/2006/main">
            <a:ext uri="{FF2B5EF4-FFF2-40B4-BE49-F238E27FC236}">
              <a16:creationId xmlns:a16="http://schemas.microsoft.com/office/drawing/2014/main" id="{F2CAEAA0-2732-670D-3E9F-FD0C1A02839C}"/>
            </a:ext>
          </a:extLst>
        </cdr:cNvPr>
        <cdr:cNvSpPr txBox="1"/>
      </cdr:nvSpPr>
      <cdr:spPr>
        <a:xfrm xmlns:a="http://schemas.openxmlformats.org/drawingml/2006/main">
          <a:off x="9362741" y="4412247"/>
          <a:ext cx="909122" cy="266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1587,6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  <cdr:relSizeAnchor xmlns:cdr="http://schemas.openxmlformats.org/drawingml/2006/chartDrawing">
    <cdr:from>
      <cdr:x>0.80971</cdr:x>
      <cdr:y>0.83842</cdr:y>
    </cdr:from>
    <cdr:to>
      <cdr:x>0.89349</cdr:x>
      <cdr:y>0.88693</cdr:y>
    </cdr:to>
    <cdr:sp macro="" textlink="">
      <cdr:nvSpPr>
        <cdr:cNvPr id="21" name="ZoneTexte 1">
          <a:extLst xmlns:a="http://schemas.openxmlformats.org/drawingml/2006/main">
            <a:ext uri="{FF2B5EF4-FFF2-40B4-BE49-F238E27FC236}">
              <a16:creationId xmlns:a16="http://schemas.microsoft.com/office/drawing/2014/main" id="{F2CAEAA0-2732-670D-3E9F-FD0C1A02839C}"/>
            </a:ext>
          </a:extLst>
        </cdr:cNvPr>
        <cdr:cNvSpPr txBox="1"/>
      </cdr:nvSpPr>
      <cdr:spPr>
        <a:xfrm xmlns:a="http://schemas.openxmlformats.org/drawingml/2006/main">
          <a:off x="8786227" y="4612774"/>
          <a:ext cx="909122" cy="266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1471,5</a:t>
          </a:r>
          <a:r>
            <a:rPr lang="fr-FR" sz="1100" baseline="0"/>
            <a:t> </a:t>
          </a:r>
          <a:r>
            <a:rPr lang="fr-FR" sz="1100"/>
            <a:t>jours</a:t>
          </a:r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endParaRPr lang="fr-FR" sz="1100" baseline="0"/>
        </a:p>
        <a:p xmlns:a="http://schemas.openxmlformats.org/drawingml/2006/main">
          <a:r>
            <a:rPr lang="fr-FR" sz="1100" baseline="0"/>
            <a:t> </a:t>
          </a:r>
        </a:p>
        <a:p xmlns:a="http://schemas.openxmlformats.org/drawingml/2006/main">
          <a:r>
            <a:rPr lang="fr-FR" sz="1100" baseline="0"/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0.13713</cdr:x>
      <cdr:y>0.35689</cdr:y>
    </cdr:from>
    <cdr:to>
      <cdr:x>0.25581</cdr:x>
      <cdr:y>0.52522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36E0562F-4A32-0E86-55E2-4FAFC8005F60}"/>
            </a:ext>
          </a:extLst>
        </cdr:cNvPr>
        <cdr:cNvSpPr txBox="1"/>
      </cdr:nvSpPr>
      <cdr:spPr>
        <a:xfrm xmlns:a="http://schemas.openxmlformats.org/drawingml/2006/main">
          <a:off x="739758" y="887102"/>
          <a:ext cx="640191" cy="418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700" kern="1200" dirty="0">
              <a:solidFill>
                <a:schemeClr val="bg1"/>
              </a:solidFill>
            </a:rPr>
            <a:t>5 accidents de travail</a:t>
          </a:r>
        </a:p>
      </cdr:txBody>
    </cdr:sp>
  </cdr:relSizeAnchor>
  <cdr:relSizeAnchor xmlns:cdr="http://schemas.openxmlformats.org/drawingml/2006/chartDrawing">
    <cdr:from>
      <cdr:x>0.14267</cdr:x>
      <cdr:y>0.59456</cdr:y>
    </cdr:from>
    <cdr:to>
      <cdr:x>0.26135</cdr:x>
      <cdr:y>0.76289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BA71E1EF-CD86-E047-64FC-F1826F62DD77}"/>
            </a:ext>
          </a:extLst>
        </cdr:cNvPr>
        <cdr:cNvSpPr txBox="1"/>
      </cdr:nvSpPr>
      <cdr:spPr>
        <a:xfrm xmlns:a="http://schemas.openxmlformats.org/drawingml/2006/main">
          <a:off x="769645" y="1477860"/>
          <a:ext cx="640191" cy="418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700" kern="1200" dirty="0">
              <a:solidFill>
                <a:schemeClr val="bg1"/>
              </a:solidFill>
            </a:rPr>
            <a:t>3 accidents de trajet</a:t>
          </a:r>
        </a:p>
      </cdr:txBody>
    </cdr:sp>
  </cdr:relSizeAnchor>
  <cdr:relSizeAnchor xmlns:cdr="http://schemas.openxmlformats.org/drawingml/2006/chartDrawing">
    <cdr:from>
      <cdr:x>0.44744</cdr:x>
      <cdr:y>0.5511</cdr:y>
    </cdr:from>
    <cdr:to>
      <cdr:x>0.56611</cdr:x>
      <cdr:y>0.71943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7E3EC20B-A9DC-5DF1-4EF5-F8B0AEAD6462}"/>
            </a:ext>
          </a:extLst>
        </cdr:cNvPr>
        <cdr:cNvSpPr txBox="1"/>
      </cdr:nvSpPr>
      <cdr:spPr>
        <a:xfrm xmlns:a="http://schemas.openxmlformats.org/drawingml/2006/main">
          <a:off x="2413714" y="1369850"/>
          <a:ext cx="640191" cy="418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600" kern="1200" dirty="0">
              <a:solidFill>
                <a:schemeClr val="bg1"/>
              </a:solidFill>
            </a:rPr>
            <a:t>1 accident de travail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7454B-079E-4FE8-815B-F4C6E9A690BB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E347F-922F-4484-A577-23DFC88D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8A602-88C4-1C5B-52E0-CBEEC5AC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D3EC16-FFC8-DE25-246E-50A3FB97A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4C59D6-6F8E-E9A0-EB90-E98F9CAA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D701F-320D-1531-56E6-D40ABDE9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64F3A-468D-6A51-1A7C-D7328B41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00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384B8-AAE7-C914-2DE0-9C23B9AE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7C9F2D-F7E7-832F-14D4-2AFBA494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C97CDC-07CD-CCE6-EEC2-A89C9E38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5E58DC-3F33-A517-54BD-F55C6103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D3701E-8484-7910-8CEA-8800B671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83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B4E21F-2084-4AC9-1053-2261E563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674BD6-C99D-DF77-19B6-10AAC88B3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D9AF0-1FD3-4C4A-E0E5-9F956DC6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14D74-4810-D07B-AF96-18E5D91E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4CA285-350F-FE65-06C4-6BF0BC68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0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2D902-20BC-5FC4-C592-BCA5783C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31F851-F493-6B1A-23B9-FD4047D1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3D6DCD-6A79-9E1A-F228-E47A7417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60DA9-130E-D3A3-D104-61506B1A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FE51B-FED5-BEA2-3B33-B2C2EBFA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56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6FED0-BF0F-FB01-CD94-417EB909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56200-1C86-5CD7-4C4B-C84695EEE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02B183-9A52-3BA3-9A5F-DDDFF650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577DD5-027F-00B8-B631-10B3508B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91AAB3-0BEF-E135-62FD-A3DA0360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90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BEC3F-EF65-972A-2978-4A79C4DF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7FDCF-084A-B246-BCD4-974EE8E1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F5DA5A-F363-8E8E-134B-4E19E061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653333-28EF-5BF9-2C7C-364562F6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BFEB19-6CB6-2671-4F79-3CE87128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E8CC42-353B-92A9-7B5F-D95A4A3B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50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D919D-1B7A-48B5-C9D3-131207FD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F399AC-C101-E3E9-447F-0399D7D3F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EA7928-FD86-D0E0-DED4-BEF454E89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015800-75DE-B939-8A3E-951F06DD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CE0D01-929B-BF84-8B23-51D94DCFD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BB49A9-E246-29C4-570C-3A9DC070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B524B0-DD1B-0CA8-1196-765566C4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FBDC53-BF81-3832-D866-78BE6CA5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48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38598-7E50-68EA-4613-6E369179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6885A9-DA00-D01B-F415-28EC20D6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D9882D-46D4-7D66-ABAC-34C4CA6B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3B9D4F-5913-F083-833A-F4D4A2F1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08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098E25-EF91-85C2-AE3C-A5C201B3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AC295D-D73D-3157-4346-9747AB38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ADFE6-FF27-7CFC-5E77-E91CEDA6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0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3C3BE-7027-DF74-16A6-DB43CFFE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F56A9-D5CD-E919-B0F7-5A48D6D8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1BD3E3-1279-70F3-C093-19570F945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E1F1E2-FCBB-4AF0-D663-4BAA4DCE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2FE478-3FFB-DD8C-549B-F32F1C8F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F1B99-5279-A21C-C016-C5262EEA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9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09AC2-77EB-DCC4-6057-69A0EA6F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71ED20-1DC6-BC7F-10B0-97B738C73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86D921-8636-00EF-7095-83CE96D73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1289EA-E334-2F6D-B208-3A51AC0D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F3F657-3696-3281-9B57-2142BBD2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BE3951-53A4-89E3-D408-2C71D5EF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1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C11B72-7EBF-B0C8-9EEA-C38EAF99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20390-7970-7E1C-B12B-AC8298205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85D8C8-A104-0301-5CDB-CBE969859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EE0E17-AC79-A43F-1F01-13813A079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A3166D-C6F4-79CE-0D77-30B35B79A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63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rs.fr/CSE/tout-savoir-sur-le-cse/membres-du-cse/droit-formatio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F1800-D4BF-B727-9DF2-86D76CB4A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57" y="2948477"/>
            <a:ext cx="5836323" cy="1859341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latin typeface="CenturyGothic"/>
              </a:rPr>
              <a:t>Commission Santé, Sécurité et Conditions de Travail </a:t>
            </a:r>
            <a:br>
              <a:rPr lang="fr-FR" sz="3600" b="1" dirty="0">
                <a:latin typeface="CenturyGothic"/>
              </a:rPr>
            </a:br>
            <a:br>
              <a:rPr lang="fr-FR" sz="3600" b="1" dirty="0">
                <a:latin typeface="CenturyGothic"/>
              </a:rPr>
            </a:br>
            <a:r>
              <a:rPr lang="fr-FR" sz="3600" b="1" dirty="0">
                <a:latin typeface="CenturyGothic"/>
              </a:rPr>
              <a:t>CSE UES </a:t>
            </a:r>
            <a:r>
              <a:rPr lang="fr-FR" sz="3600" b="1" dirty="0" err="1">
                <a:latin typeface="CenturyGothic"/>
              </a:rPr>
              <a:t>Evel</a:t>
            </a:r>
            <a:r>
              <a:rPr lang="fr-FR" sz="3600" b="1" dirty="0">
                <a:latin typeface="CenturyGothic"/>
              </a:rPr>
              <a:t> &amp; Quadral</a:t>
            </a:r>
            <a:br>
              <a:rPr lang="fr-FR" sz="4400" b="1" dirty="0">
                <a:latin typeface="CenturyGothic"/>
              </a:rPr>
            </a:br>
            <a:endParaRPr lang="fr-FR" sz="4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2BE4F8-24F8-4265-5887-FA0F034B5407}"/>
              </a:ext>
            </a:extLst>
          </p:cNvPr>
          <p:cNvSpPr txBox="1"/>
          <p:nvPr/>
        </p:nvSpPr>
        <p:spPr>
          <a:xfrm>
            <a:off x="263657" y="584082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27/01/2026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2" r="8850"/>
          <a:stretch/>
        </p:blipFill>
        <p:spPr>
          <a:xfrm>
            <a:off x="6468208" y="-7847"/>
            <a:ext cx="5723792" cy="6865847"/>
          </a:xfrm>
          <a:prstGeom prst="rect">
            <a:avLst/>
          </a:prstGeom>
        </p:spPr>
      </p:pic>
      <p:pic>
        <p:nvPicPr>
          <p:cNvPr id="4" name="Image 3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A5CBEDF3-159A-D238-1BF5-317D6976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77" y="104221"/>
            <a:ext cx="5836323" cy="10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D36336-9C3E-AF66-4150-6D4C5F68A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33DF0-510D-98DE-CA2E-4C24A3F9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324122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accent6"/>
                </a:solidFill>
                <a:effectLst/>
              </a:rPr>
              <a:t>Les déménagements prévus:</a:t>
            </a:r>
            <a:endParaRPr lang="fr-FR" sz="900" dirty="0">
              <a:effectLst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0736DE7-02A1-F0A4-AE12-AB10C9740902}"/>
              </a:ext>
            </a:extLst>
          </p:cNvPr>
          <p:cNvSpPr/>
          <p:nvPr/>
        </p:nvSpPr>
        <p:spPr>
          <a:xfrm>
            <a:off x="79571" y="1422785"/>
            <a:ext cx="5916416" cy="434152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CenturyGothic"/>
              </a:rPr>
              <a:t>QUADRAL PROPERTY :</a:t>
            </a:r>
          </a:p>
          <a:p>
            <a:pPr algn="ctr"/>
            <a:r>
              <a:rPr lang="fr-FR" sz="2800" b="1" dirty="0">
                <a:solidFill>
                  <a:schemeClr val="accent6"/>
                </a:solidFill>
                <a:latin typeface="CenturyGothic"/>
              </a:rPr>
              <a:t>41 rue de la Chaussée d’Antin 75009 Paris </a:t>
            </a:r>
          </a:p>
          <a:p>
            <a:pPr algn="ctr"/>
            <a:r>
              <a:rPr lang="fr-FR" sz="2800" b="1" dirty="0">
                <a:solidFill>
                  <a:schemeClr val="accent6"/>
                </a:solidFill>
                <a:latin typeface="CenturyGothic"/>
                <a:sym typeface="Wingdings" panose="05000000000000000000" pitchFamily="2" charset="2"/>
              </a:rPr>
              <a:t> </a:t>
            </a:r>
            <a:r>
              <a:rPr lang="fr-FR" sz="2800" b="1" dirty="0">
                <a:solidFill>
                  <a:schemeClr val="accent6"/>
                </a:solidFill>
                <a:latin typeface="CenturyGothic"/>
              </a:rPr>
              <a:t>89 rue de Tocqueville 75017 Paris</a:t>
            </a: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CenturyGothic"/>
              </a:rPr>
              <a:t>Déménagement prévu mi-février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BA02F39-5C3D-0B9B-12FA-FC2D51B60C2B}"/>
              </a:ext>
            </a:extLst>
          </p:cNvPr>
          <p:cNvSpPr/>
          <p:nvPr/>
        </p:nvSpPr>
        <p:spPr>
          <a:xfrm>
            <a:off x="6196013" y="1422784"/>
            <a:ext cx="5916416" cy="434152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CenturyGothic"/>
              </a:rPr>
              <a:t>QUADRAL TRANSACTIONS:</a:t>
            </a:r>
          </a:p>
          <a:p>
            <a:pPr algn="ctr"/>
            <a:r>
              <a:rPr lang="fr-FR" sz="2800" b="1" dirty="0">
                <a:solidFill>
                  <a:schemeClr val="accent6"/>
                </a:solidFill>
                <a:latin typeface="CenturyGothic"/>
              </a:rPr>
              <a:t>50 avenue Claude Vellefaux 75010 Paris </a:t>
            </a:r>
          </a:p>
          <a:p>
            <a:pPr algn="ctr"/>
            <a:r>
              <a:rPr lang="fr-FR" sz="2800" b="1" dirty="0">
                <a:solidFill>
                  <a:schemeClr val="accent6"/>
                </a:solidFill>
                <a:latin typeface="CenturyGothic"/>
                <a:sym typeface="Wingdings" panose="05000000000000000000" pitchFamily="2" charset="2"/>
              </a:rPr>
              <a:t></a:t>
            </a:r>
            <a:r>
              <a:rPr lang="fr-FR" sz="2800" b="1" dirty="0">
                <a:solidFill>
                  <a:schemeClr val="accent6"/>
                </a:solidFill>
                <a:latin typeface="CenturyGothic"/>
              </a:rPr>
              <a:t>89 rue de Tocqueville 75017 Paris</a:t>
            </a:r>
          </a:p>
          <a:p>
            <a:pPr algn="ctr"/>
            <a:endParaRPr lang="fr-FR" sz="2800" b="1" dirty="0">
              <a:solidFill>
                <a:schemeClr val="accent6"/>
              </a:solidFill>
              <a:latin typeface="CenturyGothic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CenturyGothic"/>
              </a:rPr>
              <a:t>Déménagement prévu mi-février</a:t>
            </a:r>
          </a:p>
        </p:txBody>
      </p:sp>
    </p:spTree>
    <p:extLst>
      <p:ext uri="{BB962C8B-B14F-4D97-AF65-F5344CB8AC3E}">
        <p14:creationId xmlns:p14="http://schemas.microsoft.com/office/powerpoint/2010/main" val="201628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accent6"/>
                </a:solidFill>
              </a:rPr>
              <a:t>Répartition de l’effectif selon l’âge </a:t>
            </a:r>
            <a:r>
              <a:rPr lang="fr-FR" sz="3600" dirty="0"/>
              <a:t>au sein de l’UES au 31/12/2025</a:t>
            </a:r>
          </a:p>
        </p:txBody>
      </p:sp>
      <p:pic>
        <p:nvPicPr>
          <p:cNvPr id="3" name="Image 2" descr="Une image contenant texte, capture d’écran, diagramme, nombre&#10;&#10;Le contenu généré par l’IA peut être incorrect.">
            <a:extLst>
              <a:ext uri="{FF2B5EF4-FFF2-40B4-BE49-F238E27FC236}">
                <a16:creationId xmlns:a16="http://schemas.microsoft.com/office/drawing/2014/main" id="{C85A4521-D95B-9FA4-B071-0DE14EB1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946326"/>
            <a:ext cx="5715000" cy="34766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57AAC1D-8821-CE72-7772-8AC20936A7C9}"/>
              </a:ext>
            </a:extLst>
          </p:cNvPr>
          <p:cNvSpPr txBox="1">
            <a:spLocks/>
          </p:cNvSpPr>
          <p:nvPr/>
        </p:nvSpPr>
        <p:spPr>
          <a:xfrm>
            <a:off x="528637" y="5722144"/>
            <a:ext cx="4486276" cy="102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accent6"/>
                </a:solidFill>
              </a:rPr>
              <a:t>Effectif total 2024: 384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E58EF4C-0535-74CE-7611-075DE4E7ED16}"/>
              </a:ext>
            </a:extLst>
          </p:cNvPr>
          <p:cNvSpPr txBox="1">
            <a:spLocks/>
          </p:cNvSpPr>
          <p:nvPr/>
        </p:nvSpPr>
        <p:spPr>
          <a:xfrm>
            <a:off x="6593681" y="5722144"/>
            <a:ext cx="4838701" cy="102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accent6"/>
                </a:solidFill>
              </a:rPr>
              <a:t>Effectif total 2025: 401</a:t>
            </a:r>
          </a:p>
        </p:txBody>
      </p:sp>
    </p:spTree>
    <p:extLst>
      <p:ext uri="{BB962C8B-B14F-4D97-AF65-F5344CB8AC3E}">
        <p14:creationId xmlns:p14="http://schemas.microsoft.com/office/powerpoint/2010/main" val="59255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325315" y="423741"/>
            <a:ext cx="112541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accent6"/>
                </a:solidFill>
              </a:rPr>
              <a:t>Répartition de l’effectif selon l’ancienneté </a:t>
            </a:r>
            <a:r>
              <a:rPr lang="fr-FR" sz="3600" dirty="0"/>
              <a:t>au sein de l’UES au 31/12/2025</a:t>
            </a:r>
          </a:p>
        </p:txBody>
      </p:sp>
      <p:pic>
        <p:nvPicPr>
          <p:cNvPr id="3" name="Image 2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DBF67731-AFE5-C49F-7E6E-1F3BA530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690687"/>
            <a:ext cx="5715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3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381001" y="0"/>
            <a:ext cx="11901054" cy="1099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6"/>
                </a:solidFill>
              </a:rPr>
              <a:t>Absences des 4 trimestres écoulés </a:t>
            </a:r>
            <a:r>
              <a:rPr lang="fr-FR" dirty="0"/>
              <a:t>au sein de l’UES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605E1BD-ED6D-EBC0-2ACE-DC20837B0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750844"/>
              </p:ext>
            </p:extLst>
          </p:nvPr>
        </p:nvGraphicFramePr>
        <p:xfrm>
          <a:off x="660724" y="1007688"/>
          <a:ext cx="10870551" cy="551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25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CFF73-170F-8BBA-1062-F570D98A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23" y="268305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accent6"/>
                </a:solidFill>
              </a:rPr>
              <a:t>Absentéisme global</a:t>
            </a:r>
            <a:r>
              <a:rPr lang="fr-FR" sz="5400" dirty="0">
                <a:effectLst/>
              </a:rPr>
              <a:t> au sein de l’UES</a:t>
            </a:r>
            <a:br>
              <a:rPr lang="fr-FR" sz="900" dirty="0">
                <a:effectLst/>
              </a:rPr>
            </a:br>
            <a:endParaRPr lang="fr-FR" sz="900" dirty="0">
              <a:effectLst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A636E8-59D8-96F1-09C3-ACB91BFF86FB}"/>
              </a:ext>
            </a:extLst>
          </p:cNvPr>
          <p:cNvSpPr txBox="1"/>
          <p:nvPr/>
        </p:nvSpPr>
        <p:spPr>
          <a:xfrm>
            <a:off x="440258" y="2957281"/>
            <a:ext cx="428379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accent6"/>
                </a:solidFill>
                <a:latin typeface="CenturyGothic"/>
              </a:rPr>
              <a:t>6,17</a:t>
            </a:r>
            <a:r>
              <a:rPr lang="fr-FR" sz="4400" b="1" dirty="0">
                <a:solidFill>
                  <a:schemeClr val="accent6"/>
                </a:solidFill>
                <a:effectLst/>
                <a:latin typeface="CenturyGothic"/>
              </a:rPr>
              <a:t>%</a:t>
            </a:r>
            <a:r>
              <a:rPr lang="fr-FR" sz="6000" b="1" dirty="0">
                <a:solidFill>
                  <a:schemeClr val="accent6"/>
                </a:solidFill>
                <a:effectLst/>
                <a:latin typeface="CenturyGothic"/>
              </a:rPr>
              <a:t> </a:t>
            </a:r>
            <a:r>
              <a:rPr lang="fr-FR" sz="6000" dirty="0">
                <a:solidFill>
                  <a:schemeClr val="accent6"/>
                </a:solidFill>
                <a:latin typeface="CenturyGothic"/>
              </a:rPr>
              <a:t> </a:t>
            </a:r>
          </a:p>
          <a:p>
            <a:r>
              <a:rPr lang="fr-FR" sz="1600" dirty="0">
                <a:latin typeface="CenturyGothic"/>
              </a:rPr>
              <a:t>C’est le taux d’absentéisme au 31/12/2025.</a:t>
            </a:r>
            <a:endParaRPr lang="fr-FR" dirty="0"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67FE8F-4213-4098-26B8-C95E0CFF7370}"/>
              </a:ext>
            </a:extLst>
          </p:cNvPr>
          <p:cNvSpPr txBox="1"/>
          <p:nvPr/>
        </p:nvSpPr>
        <p:spPr>
          <a:xfrm>
            <a:off x="470872" y="1695397"/>
            <a:ext cx="422257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accent6"/>
                </a:solidFill>
                <a:latin typeface="CenturyGothic"/>
              </a:rPr>
              <a:t>5767,40 jours</a:t>
            </a:r>
            <a:endParaRPr lang="fr-FR" sz="2000" dirty="0">
              <a:latin typeface="CenturyGothic"/>
            </a:endParaRPr>
          </a:p>
          <a:p>
            <a:r>
              <a:rPr lang="fr-FR" sz="1600" dirty="0">
                <a:effectLst/>
                <a:latin typeface="CenturyGothic"/>
              </a:rPr>
              <a:t>C’est le nombre de journées d’absences cumulées du 01/01/2025 au 31/12/2025.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A636E8-59D8-96F1-09C3-ACB91BFF86FB}"/>
              </a:ext>
            </a:extLst>
          </p:cNvPr>
          <p:cNvSpPr txBox="1"/>
          <p:nvPr/>
        </p:nvSpPr>
        <p:spPr>
          <a:xfrm>
            <a:off x="5942628" y="5488550"/>
            <a:ext cx="56516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/>
              <a:t>Absences diverses : </a:t>
            </a:r>
            <a:r>
              <a:rPr lang="fr-FR" sz="1100" dirty="0"/>
              <a:t>Congés événement familial (décès, enfant malade…</a:t>
            </a:r>
            <a:r>
              <a:rPr lang="fr-FR" sz="1100" dirty="0" err="1"/>
              <a:t>etc</a:t>
            </a:r>
            <a:r>
              <a:rPr lang="fr-FR" sz="1100" dirty="0"/>
              <a:t>) / absences injustifiées non rémunérées / congés sans solde</a:t>
            </a:r>
          </a:p>
        </p:txBody>
      </p:sp>
      <p:pic>
        <p:nvPicPr>
          <p:cNvPr id="4" name="Image 3" descr="Une image contenant texte, capture d’écran, diagramm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1534738C-510F-CBCD-6994-CFDF7C021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128" y="1593868"/>
            <a:ext cx="5715000" cy="34766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A6122C-2F5C-9701-3B50-0F2B7AEE382C}"/>
              </a:ext>
            </a:extLst>
          </p:cNvPr>
          <p:cNvSpPr txBox="1"/>
          <p:nvPr/>
        </p:nvSpPr>
        <p:spPr>
          <a:xfrm>
            <a:off x="342285" y="4695594"/>
            <a:ext cx="49083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  <a:latin typeface="CenturyGothic"/>
              </a:rPr>
              <a:t>Comparatif 2024:</a:t>
            </a:r>
          </a:p>
          <a:p>
            <a:r>
              <a:rPr lang="fr-FR" sz="2800" b="1" dirty="0">
                <a:solidFill>
                  <a:schemeClr val="accent6"/>
                </a:solidFill>
                <a:effectLst/>
                <a:latin typeface="CenturyGothic"/>
              </a:rPr>
              <a:t>4401,5 </a:t>
            </a:r>
            <a:r>
              <a:rPr lang="fr-FR" sz="1400" dirty="0">
                <a:effectLst/>
                <a:latin typeface="CenturyGothic"/>
              </a:rPr>
              <a:t>jours d’absence du 01/01/2024 au 31/12/2024</a:t>
            </a:r>
          </a:p>
          <a:p>
            <a:r>
              <a:rPr lang="fr-FR" sz="2800" b="1" dirty="0">
                <a:solidFill>
                  <a:schemeClr val="accent6"/>
                </a:solidFill>
                <a:latin typeface="CenturyGothic"/>
              </a:rPr>
              <a:t>4,99% </a:t>
            </a:r>
            <a:r>
              <a:rPr lang="fr-FR" sz="1400" dirty="0">
                <a:latin typeface="CenturyGothic"/>
              </a:rPr>
              <a:t>taux d’absentéisme au 31/12/2024</a:t>
            </a:r>
            <a:endParaRPr lang="fr-FR" sz="1100" dirty="0">
              <a:effectLst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6C3AAA-ACAF-6676-492D-D97592D262FB}"/>
              </a:ext>
            </a:extLst>
          </p:cNvPr>
          <p:cNvSpPr txBox="1"/>
          <p:nvPr/>
        </p:nvSpPr>
        <p:spPr>
          <a:xfrm>
            <a:off x="342285" y="6189585"/>
            <a:ext cx="4908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CenturyGothic"/>
              </a:rPr>
              <a:t>Delta de 1365,9 jours entre les 2 années</a:t>
            </a:r>
            <a:endParaRPr lang="fr-FR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639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CFF73-170F-8BBA-1062-F570D98A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6947" y="-56906"/>
            <a:ext cx="12865893" cy="127474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accent6"/>
                </a:solidFill>
              </a:rPr>
              <a:t>Absentéisme maladie</a:t>
            </a:r>
            <a:r>
              <a:rPr lang="fr-FR" sz="4800" dirty="0">
                <a:effectLst/>
              </a:rPr>
              <a:t> </a:t>
            </a:r>
            <a:r>
              <a:rPr lang="fr-FR" sz="3200" dirty="0">
                <a:effectLst/>
              </a:rPr>
              <a:t>au sein de l’UES comparaison 2024 et 2025</a:t>
            </a:r>
            <a:br>
              <a:rPr lang="fr-FR" sz="900" dirty="0">
                <a:effectLst/>
              </a:rPr>
            </a:br>
            <a:endParaRPr lang="fr-FR" sz="900" dirty="0">
              <a:effectLst/>
            </a:endParaRPr>
          </a:p>
        </p:txBody>
      </p:sp>
      <p:pic>
        <p:nvPicPr>
          <p:cNvPr id="7" name="Image 6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9AF8263A-DE9C-B77F-58C6-77BE0C77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64" y="2167676"/>
            <a:ext cx="7517607" cy="1000680"/>
          </a:xfrm>
          <a:prstGeom prst="rect">
            <a:avLst/>
          </a:prstGeom>
        </p:spPr>
      </p:pic>
      <p:pic>
        <p:nvPicPr>
          <p:cNvPr id="10" name="Image 9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91AEB65F-F198-1CC7-0315-C13DB4659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056" y="5430273"/>
            <a:ext cx="7517609" cy="1000680"/>
          </a:xfrm>
          <a:prstGeom prst="rect">
            <a:avLst/>
          </a:prstGeom>
        </p:spPr>
      </p:pic>
      <p:pic>
        <p:nvPicPr>
          <p:cNvPr id="4" name="Image 3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E37CB07A-59B8-8C15-3305-41609626F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064" y="1166996"/>
            <a:ext cx="7517607" cy="1000680"/>
          </a:xfrm>
          <a:prstGeom prst="rect">
            <a:avLst/>
          </a:prstGeom>
        </p:spPr>
      </p:pic>
      <p:pic>
        <p:nvPicPr>
          <p:cNvPr id="6" name="Image 5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BD3471D7-8D52-900E-5556-16507B9A0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064" y="4416115"/>
            <a:ext cx="7517601" cy="10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2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CFF73-170F-8BBA-1062-F570D98A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23" y="324122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accent6"/>
                </a:solidFill>
              </a:rPr>
              <a:t>Accidents de trajet et accidents du travail</a:t>
            </a:r>
            <a:endParaRPr lang="fr-FR" sz="900" dirty="0">
              <a:effectLst/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4866534" y="3121479"/>
            <a:ext cx="835269" cy="5275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00" dirty="0">
              <a:solidFill>
                <a:schemeClr val="bg1"/>
              </a:solidFill>
            </a:endParaRPr>
          </a:p>
          <a:p>
            <a:pPr algn="ctr"/>
            <a:r>
              <a:rPr lang="fr-FR" sz="800" b="1" dirty="0">
                <a:solidFill>
                  <a:schemeClr val="bg1"/>
                </a:solidFill>
              </a:rPr>
              <a:t>3 Accidents de trajet</a:t>
            </a:r>
          </a:p>
        </p:txBody>
      </p:sp>
      <p:sp>
        <p:nvSpPr>
          <p:cNvPr id="16" name="ZoneTexte 1"/>
          <p:cNvSpPr txBox="1"/>
          <p:nvPr/>
        </p:nvSpPr>
        <p:spPr>
          <a:xfrm>
            <a:off x="4866533" y="2666334"/>
            <a:ext cx="835269" cy="5275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600" dirty="0">
              <a:solidFill>
                <a:schemeClr val="bg1"/>
              </a:solidFill>
            </a:endParaRPr>
          </a:p>
          <a:p>
            <a:pPr algn="ctr"/>
            <a:r>
              <a:rPr lang="fr-FR" sz="800" b="1" dirty="0">
                <a:solidFill>
                  <a:schemeClr val="bg1"/>
                </a:solidFill>
              </a:rPr>
              <a:t> 3 Accidents</a:t>
            </a:r>
          </a:p>
          <a:p>
            <a:pPr algn="ctr"/>
            <a:r>
              <a:rPr lang="fr-FR" sz="800" b="1" dirty="0">
                <a:solidFill>
                  <a:schemeClr val="bg1"/>
                </a:solidFill>
              </a:rPr>
              <a:t>du travail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81453" y="2725447"/>
            <a:ext cx="699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</a:rPr>
              <a:t>5 Accidents de travail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25226" y="3118156"/>
            <a:ext cx="889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chemeClr val="bg1"/>
                </a:solidFill>
              </a:rPr>
              <a:t>1 Accidents de travail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81453" y="3259723"/>
            <a:ext cx="838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</a:rPr>
              <a:t>3 Accidents de trajet</a:t>
            </a:r>
          </a:p>
        </p:txBody>
      </p:sp>
      <p:sp>
        <p:nvSpPr>
          <p:cNvPr id="25" name="ZoneTexte 1"/>
          <p:cNvSpPr txBox="1"/>
          <p:nvPr/>
        </p:nvSpPr>
        <p:spPr>
          <a:xfrm>
            <a:off x="2946488" y="3226498"/>
            <a:ext cx="835269" cy="5275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00" dirty="0">
              <a:solidFill>
                <a:schemeClr val="bg1"/>
              </a:solidFill>
            </a:endParaRPr>
          </a:p>
          <a:p>
            <a:pPr algn="ctr"/>
            <a:r>
              <a:rPr lang="fr-FR" sz="800" b="1" dirty="0">
                <a:solidFill>
                  <a:schemeClr val="bg1"/>
                </a:solidFill>
              </a:rPr>
              <a:t>2 Accidents de trajet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F0000FB-10D2-832F-DEE5-CD80C9211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15089"/>
              </p:ext>
            </p:extLst>
          </p:nvPr>
        </p:nvGraphicFramePr>
        <p:xfrm>
          <a:off x="318625" y="5076803"/>
          <a:ext cx="6926264" cy="167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63132">
                  <a:extLst>
                    <a:ext uri="{9D8B030D-6E8A-4147-A177-3AD203B41FA5}">
                      <a16:colId xmlns:a16="http://schemas.microsoft.com/office/drawing/2014/main" val="3689150384"/>
                    </a:ext>
                  </a:extLst>
                </a:gridCol>
                <a:gridCol w="3463132">
                  <a:extLst>
                    <a:ext uri="{9D8B030D-6E8A-4147-A177-3AD203B41FA5}">
                      <a16:colId xmlns:a16="http://schemas.microsoft.com/office/drawing/2014/main" val="2253255151"/>
                    </a:ext>
                  </a:extLst>
                </a:gridCol>
              </a:tblGrid>
              <a:tr h="332043">
                <a:tc>
                  <a:txBody>
                    <a:bodyPr/>
                    <a:lstStyle/>
                    <a:p>
                      <a:r>
                        <a:rPr lang="fr-FR" dirty="0"/>
                        <a:t>Accidents de travail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Accidents de trajet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18343"/>
                  </a:ext>
                </a:extLst>
              </a:tr>
              <a:tr h="107914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/>
                        <a:t>Rechute d’un ancien AT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/>
                        <a:t>Chute pendant un </a:t>
                      </a:r>
                      <a:r>
                        <a:rPr lang="fr-FR" sz="1600" dirty="0" err="1"/>
                        <a:t>Afterwork</a:t>
                      </a:r>
                      <a:endParaRPr lang="fr-FR" sz="1600" dirty="0"/>
                    </a:p>
                    <a:p>
                      <a:pPr marL="0" indent="0">
                        <a:buFontTx/>
                        <a:buNone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/>
                        <a:t>Accident de la route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/>
                        <a:t>Chute de plain pied sur un trottoir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/>
                        <a:t>Chute sur la chaussée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/>
                        <a:t>Glissade sur verglas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121670"/>
                  </a:ext>
                </a:extLst>
              </a:tr>
            </a:tbl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525549"/>
              </p:ext>
            </p:extLst>
          </p:nvPr>
        </p:nvGraphicFramePr>
        <p:xfrm>
          <a:off x="318625" y="2106234"/>
          <a:ext cx="5394523" cy="248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653455"/>
              </p:ext>
            </p:extLst>
          </p:nvPr>
        </p:nvGraphicFramePr>
        <p:xfrm>
          <a:off x="6095999" y="1976466"/>
          <a:ext cx="6234113" cy="289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">
            <a:extLst>
              <a:ext uri="{FF2B5EF4-FFF2-40B4-BE49-F238E27FC236}">
                <a16:creationId xmlns:a16="http://schemas.microsoft.com/office/drawing/2014/main" id="{CFA55A16-BA8D-49D9-A3E5-89C31191779F}"/>
              </a:ext>
            </a:extLst>
          </p:cNvPr>
          <p:cNvSpPr txBox="1"/>
          <p:nvPr/>
        </p:nvSpPr>
        <p:spPr>
          <a:xfrm>
            <a:off x="2768631" y="3687458"/>
            <a:ext cx="640191" cy="4184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00" dirty="0">
                <a:solidFill>
                  <a:schemeClr val="bg1"/>
                </a:solidFill>
              </a:rPr>
              <a:t>2</a:t>
            </a:r>
            <a:r>
              <a:rPr lang="fr-FR" sz="700" kern="1200" dirty="0">
                <a:solidFill>
                  <a:schemeClr val="bg1"/>
                </a:solidFill>
              </a:rPr>
              <a:t> accidents de trajet</a:t>
            </a:r>
          </a:p>
        </p:txBody>
      </p:sp>
      <p:sp>
        <p:nvSpPr>
          <p:cNvPr id="12" name="ZoneTexte 1">
            <a:extLst>
              <a:ext uri="{FF2B5EF4-FFF2-40B4-BE49-F238E27FC236}">
                <a16:creationId xmlns:a16="http://schemas.microsoft.com/office/drawing/2014/main" id="{CFA55A16-BA8D-49D9-A3E5-89C31191779F}"/>
              </a:ext>
            </a:extLst>
          </p:cNvPr>
          <p:cNvSpPr txBox="1"/>
          <p:nvPr/>
        </p:nvSpPr>
        <p:spPr>
          <a:xfrm>
            <a:off x="4438892" y="3071853"/>
            <a:ext cx="640191" cy="4184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00" dirty="0">
                <a:solidFill>
                  <a:schemeClr val="bg1"/>
                </a:solidFill>
              </a:rPr>
              <a:t>2 </a:t>
            </a:r>
            <a:r>
              <a:rPr lang="fr-FR" sz="700" kern="1200" dirty="0">
                <a:solidFill>
                  <a:schemeClr val="bg1"/>
                </a:solidFill>
              </a:rPr>
              <a:t>accidents de travail</a:t>
            </a: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130A3995-6C66-00C3-C61C-C376CA0FA4F3}"/>
              </a:ext>
            </a:extLst>
          </p:cNvPr>
          <p:cNvSpPr txBox="1"/>
          <p:nvPr/>
        </p:nvSpPr>
        <p:spPr>
          <a:xfrm>
            <a:off x="4435170" y="3492831"/>
            <a:ext cx="640191" cy="4184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00" kern="1200" dirty="0">
                <a:solidFill>
                  <a:schemeClr val="bg1"/>
                </a:solidFill>
              </a:rPr>
              <a:t>4 accidents de trajet</a:t>
            </a:r>
          </a:p>
        </p:txBody>
      </p:sp>
    </p:spTree>
    <p:extLst>
      <p:ext uri="{BB962C8B-B14F-4D97-AF65-F5344CB8AC3E}">
        <p14:creationId xmlns:p14="http://schemas.microsoft.com/office/powerpoint/2010/main" val="285101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2D3201-ABDE-BEB6-62E1-5568DF10B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A6BC5-32B5-836E-857D-073C61C8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304457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accent6"/>
                </a:solidFill>
              </a:rPr>
              <a:t>Votre formation obligatoire CSSCT</a:t>
            </a:r>
            <a:endParaRPr lang="fr-FR" sz="900" dirty="0"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6288A7-A208-FD67-7C16-30A753F95C76}"/>
              </a:ext>
            </a:extLst>
          </p:cNvPr>
          <p:cNvSpPr txBox="1"/>
          <p:nvPr/>
        </p:nvSpPr>
        <p:spPr>
          <a:xfrm>
            <a:off x="765163" y="1981845"/>
            <a:ext cx="98732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  <a:latin typeface="CenturyGothic"/>
              </a:rPr>
              <a:t>Formation CSSCT (Commission Santé Sécurité et Conditions de Travail)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CenturyGothic"/>
              </a:rPr>
              <a:t>5 jours de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CenturyGothic"/>
              </a:rPr>
              <a:t>Organisme </a:t>
            </a:r>
            <a:r>
              <a:rPr lang="fr-FR" sz="2400" b="1" dirty="0" err="1">
                <a:latin typeface="CenturyGothic"/>
              </a:rPr>
              <a:t>Adalie</a:t>
            </a:r>
            <a:r>
              <a:rPr lang="fr-FR" sz="2400" b="1" dirty="0">
                <a:latin typeface="CenturyGothic"/>
              </a:rPr>
              <a:t> (Metz) + une autre session à Lyon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CenturyGothic"/>
              </a:rPr>
              <a:t>1200€ la session (2 sessions sont à prévoir par rapport au nombre d’élu)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>
              <a:latin typeface="CenturyGothic"/>
            </a:endParaRPr>
          </a:p>
          <a:p>
            <a:endParaRPr lang="fr-FR" sz="2400" b="1" dirty="0">
              <a:solidFill>
                <a:schemeClr val="accent6"/>
              </a:solidFill>
              <a:latin typeface="CenturyGothic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759858-9E14-840A-6AD6-A9443BAABC08}"/>
              </a:ext>
            </a:extLst>
          </p:cNvPr>
          <p:cNvSpPr txBox="1"/>
          <p:nvPr/>
        </p:nvSpPr>
        <p:spPr>
          <a:xfrm>
            <a:off x="641151" y="6244709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Droit à la formation des membres du CSE - INRS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25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0C459-ACA1-4FA3-B742-F504E075E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65FB8-0E26-657C-21D1-C46D7A9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324122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accent6"/>
                </a:solidFill>
                <a:effectLst/>
              </a:rPr>
              <a:t>Actualisation du DUERP </a:t>
            </a:r>
            <a:endParaRPr lang="fr-FR" sz="900" dirty="0">
              <a:effectLst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E908AA-E399-92D3-8E7A-B34B9F0AD446}"/>
              </a:ext>
            </a:extLst>
          </p:cNvPr>
          <p:cNvSpPr txBox="1"/>
          <p:nvPr/>
        </p:nvSpPr>
        <p:spPr>
          <a:xfrm>
            <a:off x="469327" y="1506715"/>
            <a:ext cx="98732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Gothic"/>
              </a:rPr>
              <a:t>Revalorisation du taux de R4 (déplacements professionnels) pour le personnel sédentaire, les fonctions supports (2 accidents) et les métiers de la promotion (1 accident)</a:t>
            </a:r>
          </a:p>
          <a:p>
            <a:endParaRPr lang="fr-FR" sz="2400" dirty="0">
              <a:latin typeface="Century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Gothic"/>
              </a:rPr>
              <a:t>Revalorisation du taux de gravité de R4</a:t>
            </a:r>
          </a:p>
          <a:p>
            <a:endParaRPr lang="fr-FR" sz="2400" dirty="0">
              <a:latin typeface="Century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Gothic"/>
              </a:rPr>
              <a:t>Intégration de R4 dans le tableau d’évaluation des risques pour les métiers sédentaires.</a:t>
            </a:r>
          </a:p>
          <a:p>
            <a:endParaRPr lang="fr-FR" sz="2400" dirty="0">
              <a:latin typeface="Century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Gothic"/>
              </a:rPr>
              <a:t>Intégration de R4 comme étant une priorité 2.</a:t>
            </a:r>
          </a:p>
          <a:p>
            <a:endParaRPr lang="fr-FR" sz="2400" dirty="0">
              <a:latin typeface="Century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Gothic"/>
              </a:rPr>
              <a:t>Synthétisation du DUERP</a:t>
            </a:r>
          </a:p>
        </p:txBody>
      </p:sp>
    </p:spTree>
    <p:extLst>
      <p:ext uri="{BB962C8B-B14F-4D97-AF65-F5344CB8AC3E}">
        <p14:creationId xmlns:p14="http://schemas.microsoft.com/office/powerpoint/2010/main" val="5653343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DCA3874FE5A429E5664BB00DA29F1" ma:contentTypeVersion="0" ma:contentTypeDescription="Crée un document." ma:contentTypeScope="" ma:versionID="b1d38d152198cd256e7c5a3d5c0293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028b6788f95684bad4f0cdee3402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AAC9D-9971-4E41-8FBB-E44876029ED6}"/>
</file>

<file path=customXml/itemProps2.xml><?xml version="1.0" encoding="utf-8"?>
<ds:datastoreItem xmlns:ds="http://schemas.openxmlformats.org/officeDocument/2006/customXml" ds:itemID="{A576A6BB-FB56-452D-A3DB-4BE45CAA91BF}">
  <ds:schemaRefs>
    <ds:schemaRef ds:uri="http://schemas.microsoft.com/office/2006/metadata/properties"/>
    <ds:schemaRef ds:uri="http://schemas.microsoft.com/office/infopath/2007/PartnerControls"/>
    <ds:schemaRef ds:uri="e85bf7da-ae86-49f9-979c-e9a48f76cdb1"/>
  </ds:schemaRefs>
</ds:datastoreItem>
</file>

<file path=customXml/itemProps3.xml><?xml version="1.0" encoding="utf-8"?>
<ds:datastoreItem xmlns:ds="http://schemas.openxmlformats.org/officeDocument/2006/customXml" ds:itemID="{E658E52A-42C8-473A-BB65-BCB1F950DD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5899</TotalTime>
  <Words>502</Words>
  <Application>Microsoft Office PowerPoint</Application>
  <PresentationFormat>Grand écran</PresentationFormat>
  <Paragraphs>272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CenturyGothic</vt:lpstr>
      <vt:lpstr>Thème Office</vt:lpstr>
      <vt:lpstr>Commission Santé, Sécurité et Conditions de Travail   CSE UES Evel &amp; Quadral </vt:lpstr>
      <vt:lpstr>Présentation PowerPoint</vt:lpstr>
      <vt:lpstr>Présentation PowerPoint</vt:lpstr>
      <vt:lpstr>Présentation PowerPoint</vt:lpstr>
      <vt:lpstr>Absentéisme global au sein de l’UES </vt:lpstr>
      <vt:lpstr>Absentéisme maladie au sein de l’UES comparaison 2024 et 2025 </vt:lpstr>
      <vt:lpstr>Accidents de trajet et accidents du travail</vt:lpstr>
      <vt:lpstr>Votre formation obligatoire CSSCT</vt:lpstr>
      <vt:lpstr>Actualisation du DUERP </vt:lpstr>
      <vt:lpstr>Les déménagements prévus: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formation Etat des lieux 2022</dc:title>
  <dc:creator>restelli</dc:creator>
  <cp:lastModifiedBy>COLIN Sébastien</cp:lastModifiedBy>
  <cp:revision>163</cp:revision>
  <dcterms:created xsi:type="dcterms:W3CDTF">2022-12-09T18:23:45Z</dcterms:created>
  <dcterms:modified xsi:type="dcterms:W3CDTF">2026-01-27T16:18:25Z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0x010100E94DCA3874FE5A429E5664BB00DA29F1</vt:lpwstr>
  </property>
  <property fmtid="{D5CDD505-2E9C-101B-9397-08002B2CF9AE}" pid="3" name="Order">
    <vt:r8>3356200</vt:r8>
  </property>
  <property fmtid="{D5CDD505-2E9C-101B-9397-08002B2CF9AE}" pid="4" name="MediaServiceImageTags">
    <vt:lpwstr/>
  </property>
</Properties>
</file>